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2" r:id="rId5"/>
    <p:sldId id="261" r:id="rId6"/>
    <p:sldId id="260" r:id="rId7"/>
    <p:sldId id="259" r:id="rId8"/>
    <p:sldId id="258" r:id="rId9"/>
    <p:sldId id="257" r:id="rId10"/>
    <p:sldId id="264" r:id="rId11"/>
    <p:sldId id="265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73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01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52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73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0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91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825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7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040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179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50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71D1-A25E-4B8D-A014-9E80939694B1}" type="datetimeFigureOut">
              <a:rPr lang="nl-NL" smtClean="0"/>
              <a:t>6-1-2014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41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2BPdM7PftHQ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Aangeleerd of aangeboren</a:t>
            </a:r>
            <a:r>
              <a:rPr lang="nl-NL" dirty="0" smtClean="0">
                <a:solidFill>
                  <a:schemeClr val="bg1"/>
                </a:solidFill>
              </a:rPr>
              <a:t>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Leerdoel: 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Aan het einde van de les kunnen de </a:t>
            </a:r>
            <a:r>
              <a:rPr lang="nl-NL" dirty="0" smtClean="0">
                <a:solidFill>
                  <a:schemeClr val="bg1"/>
                </a:solidFill>
              </a:rPr>
              <a:t>leerlingen het verschil tussen aangeboren en aangeleerd uitleggen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2674639" cy="3650083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2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Aangeboren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Aangeleerd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Opvoeden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Cultuur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Opvoeding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Waarden en normen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Aan de regels houden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Voorbeelden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10 Film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11 Leerdoel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Film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  <a:hlinkClick r:id="rId2"/>
              </a:rPr>
              <a:t>http://</a:t>
            </a:r>
            <a:r>
              <a:rPr lang="nl-NL" dirty="0" smtClean="0">
                <a:solidFill>
                  <a:schemeClr val="bg1"/>
                </a:solidFill>
                <a:hlinkClick r:id="rId2"/>
              </a:rPr>
              <a:t>www.youtube.com/watch?v=2BPdM7PftHQ</a:t>
            </a: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7 Normen en waarden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 de regels houden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Voorbeelden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10 </a:t>
            </a:r>
            <a:r>
              <a:rPr lang="nl-NL" dirty="0" smtClean="0">
                <a:solidFill>
                  <a:prstClr val="white"/>
                </a:solidFill>
              </a:rPr>
              <a:t>Film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937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4000" b="1" dirty="0" smtClean="0">
                <a:solidFill>
                  <a:prstClr val="white"/>
                </a:solidFill>
              </a:rPr>
              <a:t>Leerdoel</a:t>
            </a:r>
          </a:p>
          <a:p>
            <a:pPr marL="0" indent="0" algn="ctr">
              <a:buNone/>
            </a:pPr>
            <a:endParaRPr lang="nl-NL" sz="40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Aan het einde van de les kunnen de leerlingen het verschil tussen aangeboren en aangeleerd uitleggen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De leerlingen gaan: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-  verder werken uit je boek 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- de praktische opdracht 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- oefenen voor je SE </a:t>
            </a:r>
          </a:p>
          <a:p>
            <a:pPr marL="0" indent="0">
              <a:buNone/>
            </a:pPr>
            <a:endParaRPr lang="nl-NL" sz="28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Normen en waarden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 de regels houden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Voorbeelden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29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Aangeboren</a:t>
            </a: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Aangeboren gedrag is gedrag dat je vanaf je geboorte hebt, zoals de behoefte aan eten en drinken</a:t>
            </a: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2 </a:t>
            </a:r>
            <a:r>
              <a:rPr lang="nl-NL" dirty="0" smtClean="0">
                <a:solidFill>
                  <a:schemeClr val="bg1"/>
                </a:solidFill>
              </a:rPr>
              <a:t>Aangeboren</a:t>
            </a:r>
            <a:endParaRPr lang="nl-NL" dirty="0" smtClean="0">
              <a:solidFill>
                <a:schemeClr val="bg1"/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3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Aangeleerd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4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Opvoeden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5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Cultuur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6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Opvoeding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7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Waarden en normen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8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Aan de regels houden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9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Voorbeelden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10 Film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11 Leerdoel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b="1" dirty="0" smtClean="0">
                <a:solidFill>
                  <a:prstClr val="white"/>
                </a:solidFill>
              </a:rPr>
              <a:t>Aangeleerd</a:t>
            </a:r>
            <a:endParaRPr lang="nl-NL" sz="36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/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Aangeleerd gedrag is al het gedrag wat je van anderen krijgt aangeleerd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Een voorbeeld is eten met mes en vork of tandenpoetsen</a:t>
            </a:r>
            <a:endParaRPr lang="nl-NL" sz="2800" dirty="0" smtClean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3 </a:t>
            </a:r>
            <a:r>
              <a:rPr lang="nl-NL" dirty="0" smtClean="0">
                <a:solidFill>
                  <a:prstClr val="white"/>
                </a:solidFill>
              </a:rPr>
              <a:t>Aangeleerd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Waarden en normen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 de regels houden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Voorbeelden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98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Opvoeden</a:t>
            </a:r>
            <a:endParaRPr lang="nl-NL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Opvoeden is anderen gedrag aanleren:</a:t>
            </a:r>
          </a:p>
          <a:p>
            <a:pPr marL="0" indent="0">
              <a:buNone/>
            </a:pPr>
            <a:endParaRPr lang="nl-NL" sz="2800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Opvoeders zijn:</a:t>
            </a: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Ouders</a:t>
            </a: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Vrienden</a:t>
            </a: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Familie</a:t>
            </a: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Media</a:t>
            </a: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Leraren</a:t>
            </a:r>
            <a:endParaRPr lang="nl-NL" sz="2800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4 </a:t>
            </a:r>
            <a:r>
              <a:rPr lang="nl-NL" dirty="0" smtClean="0">
                <a:solidFill>
                  <a:prstClr val="white"/>
                </a:solidFill>
              </a:rPr>
              <a:t>Opvoeden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Waarden en normen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 de regels houden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Voorbeelden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30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b="1" dirty="0" smtClean="0">
                <a:solidFill>
                  <a:prstClr val="white"/>
                </a:solidFill>
              </a:rPr>
              <a:t>Cultuur</a:t>
            </a:r>
            <a:endParaRPr lang="nl-NL" sz="36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Cultuur is alles wat een groep mensen zich heeft aangeleerd</a:t>
            </a:r>
          </a:p>
          <a:p>
            <a:pPr marL="0" indent="0">
              <a:buNone/>
            </a:pPr>
            <a:endParaRPr lang="nl-NL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Voorbeeld:</a:t>
            </a: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De taal </a:t>
            </a:r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5 </a:t>
            </a:r>
            <a:r>
              <a:rPr lang="nl-NL" dirty="0" smtClean="0">
                <a:solidFill>
                  <a:prstClr val="white"/>
                </a:solidFill>
              </a:rPr>
              <a:t>Cultuur</a:t>
            </a: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6 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Waarden en normen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 de regels houden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Voorbeelden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061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Opvoeding</a:t>
            </a:r>
            <a:endParaRPr lang="nl-NL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Opvoeding gebeurt niet in een keer , het loopt geleidelijk en wordt vaak aangepast. Soms liegen we over iets, later niet meer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Een voorbeeld is Sinterklaas</a:t>
            </a:r>
            <a:endParaRPr lang="nl-NL" sz="28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6 </a:t>
            </a:r>
            <a:r>
              <a:rPr lang="nl-NL" dirty="0" smtClean="0">
                <a:solidFill>
                  <a:prstClr val="white"/>
                </a:solidFill>
              </a:rPr>
              <a:t>Opvoeding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Waarden en normen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 de regels houden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Voorbeelden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543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Waarden en Normen</a:t>
            </a:r>
            <a:endParaRPr lang="nl-NL" sz="28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Waarden zijn ideeën die mensen belangrijk vinden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Normen zijn regels over hoe iemand zich moet gedragen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Waarden leiden tot normen </a:t>
            </a:r>
            <a:endParaRPr lang="nl-NL" sz="28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</a:t>
            </a:r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7 </a:t>
            </a:r>
            <a:r>
              <a:rPr lang="nl-NL" dirty="0" smtClean="0">
                <a:solidFill>
                  <a:prstClr val="white"/>
                </a:solidFill>
              </a:rPr>
              <a:t>Waarden en normen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 de regels houden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Voorbeelden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092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Aan de regels houden</a:t>
            </a:r>
            <a:endParaRPr lang="nl-NL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Door opvoeding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Door sociale controle : mensen in de omgeving controleren hoe jij je gedraagt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Voorbeelden:</a:t>
            </a: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Politie, buren , vrienden </a:t>
            </a:r>
            <a:endParaRPr lang="nl-NL" sz="28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Waarden en normen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8 </a:t>
            </a:r>
            <a:r>
              <a:rPr lang="nl-NL" dirty="0" smtClean="0">
                <a:solidFill>
                  <a:prstClr val="white"/>
                </a:solidFill>
              </a:rPr>
              <a:t>Aan de regels houden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9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Voorbeelden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27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Voorbeelden</a:t>
            </a:r>
            <a:endParaRPr lang="nl-NL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Voorbeelden zijn: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Als je waarde een gezond leven is 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Dan is de norm dat je niet rookt en drinkt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Aangeboren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Aangeleerd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Opvoeding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Cultuur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Opvoeden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Normen en waarden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8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Aan de regels houden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9 </a:t>
            </a:r>
            <a:r>
              <a:rPr lang="nl-NL" dirty="0" smtClean="0">
                <a:solidFill>
                  <a:prstClr val="white"/>
                </a:solidFill>
              </a:rPr>
              <a:t>Voorbeelden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10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11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515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225</TotalTime>
  <Words>530</Words>
  <Application>Microsoft Office PowerPoint</Application>
  <PresentationFormat>Diavoorstelling (4:3)</PresentationFormat>
  <Paragraphs>186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Aangeleerd of aangeboren?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Waarom Straffen we?</dc:title>
  <dc:creator>Robin</dc:creator>
  <cp:lastModifiedBy>Robin</cp:lastModifiedBy>
  <cp:revision>15</cp:revision>
  <dcterms:created xsi:type="dcterms:W3CDTF">2013-12-15T13:01:25Z</dcterms:created>
  <dcterms:modified xsi:type="dcterms:W3CDTF">2014-01-06T19:05:43Z</dcterms:modified>
</cp:coreProperties>
</file>