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64" r:id="rId5"/>
    <p:sldId id="267" r:id="rId6"/>
    <p:sldId id="265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673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201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522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0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91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825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7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040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17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500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71D1-A25E-4B8D-A014-9E80939694B1}" type="datetimeFigureOut">
              <a:rPr lang="nl-NL" smtClean="0"/>
              <a:t>14-1-2014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B1E7-D63D-4C1A-AE43-128DE64E91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414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popup/20050816_democratieinchina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PmNnVraRp0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Rechtstaat of Dictatuur?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Leerdoel: </a:t>
            </a:r>
          </a:p>
          <a:p>
            <a:pPr marL="0" lvl="0" indent="0">
              <a:buNone/>
            </a:pPr>
            <a:r>
              <a:rPr lang="nl-NL" dirty="0">
                <a:solidFill>
                  <a:prstClr val="white"/>
                </a:solidFill>
              </a:rPr>
              <a:t>Aan het einde van de les kunnen de leerlingen het verschil uitleggen tussen </a:t>
            </a:r>
            <a:r>
              <a:rPr lang="nl-NL" dirty="0" smtClean="0">
                <a:solidFill>
                  <a:prstClr val="white"/>
                </a:solidFill>
              </a:rPr>
              <a:t>rechtstaat </a:t>
            </a:r>
            <a:r>
              <a:rPr lang="nl-NL" dirty="0">
                <a:solidFill>
                  <a:prstClr val="white"/>
                </a:solidFill>
              </a:rPr>
              <a:t>en een dictatuur aan de hand van voorbeelden en uit de tekst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2674639" cy="3650083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 Leerdoel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2 Rechtstaat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3 Dictatuur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Spel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6 Leerdoel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Rechtstaat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Nederland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/>
            </a:r>
            <a:br>
              <a:rPr lang="nl-NL" sz="2800" dirty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Grondrechten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Rechtsbescherming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Onafhankelijke rechters 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Verkiezingen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1 Leerdoel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2 Rechtstaat</a:t>
            </a: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3 Dictatuur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Film</a:t>
            </a:r>
          </a:p>
          <a:p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Spel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6 Leerdoel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b="1" dirty="0" smtClean="0">
                <a:solidFill>
                  <a:prstClr val="white"/>
                </a:solidFill>
              </a:rPr>
              <a:t>Dictatuur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Voorbeeld van een dictatuur?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Geen grondrechten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Geen vrije verkiezingen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Rechters luisteren naar regering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Geen persvrijheid / Censuur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Rechtstaat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3 </a:t>
            </a:r>
            <a:r>
              <a:rPr lang="nl-NL" dirty="0" smtClean="0">
                <a:solidFill>
                  <a:prstClr val="white"/>
                </a:solidFill>
              </a:rPr>
              <a:t>Dictatuur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 Film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Spel</a:t>
            </a:r>
            <a:endParaRPr lang="nl-NL" dirty="0" smtClean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6 Leerdoel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Film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nl-NL" dirty="0" smtClean="0">
                <a:solidFill>
                  <a:schemeClr val="bg1"/>
                </a:solidFill>
                <a:hlinkClick r:id="rId2"/>
              </a:rPr>
              <a:t>www.schooltv.nl/beeldbank/clippopup/20050816_democratieinchina</a:t>
            </a: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Rechtstaat</a:t>
            </a: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3 Dictatuur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4</a:t>
            </a:r>
            <a:r>
              <a:rPr lang="nl-NL" dirty="0" smtClean="0">
                <a:solidFill>
                  <a:prstClr val="white"/>
                </a:solidFill>
              </a:rPr>
              <a:t> Film</a:t>
            </a:r>
            <a:endParaRPr lang="nl-NL" dirty="0">
              <a:solidFill>
                <a:prstClr val="white"/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5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Spel</a:t>
            </a:r>
            <a:endParaRPr lang="nl-NL" dirty="0" smtClean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6 Leerdoel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3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b="1" dirty="0" smtClean="0">
                <a:solidFill>
                  <a:schemeClr val="bg1"/>
                </a:solidFill>
              </a:rPr>
              <a:t>Spel</a:t>
            </a:r>
          </a:p>
          <a:p>
            <a:pPr marL="0" indent="0" algn="ctr">
              <a:buNone/>
            </a:pPr>
            <a:endParaRPr lang="nl-NL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chemeClr val="bg1"/>
                </a:solidFill>
              </a:rPr>
              <a:t>Breek de macht</a:t>
            </a:r>
          </a:p>
          <a:p>
            <a:pPr marL="0" indent="0">
              <a:buNone/>
            </a:pPr>
            <a:endParaRPr lang="nl-NL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nl-NL" b="1" dirty="0" smtClean="0">
                <a:solidFill>
                  <a:schemeClr val="bg1"/>
                </a:solidFill>
                <a:hlinkClick r:id="rId2"/>
              </a:rPr>
              <a:t>www.youtube.com/watch?v=bPmNnVraRp0</a:t>
            </a:r>
            <a:endParaRPr lang="nl-NL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nl-NL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Rechtstaat</a:t>
            </a: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3 Dictatuur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4 </a:t>
            </a:r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Film</a:t>
            </a:r>
          </a:p>
          <a:p>
            <a:pPr lvl="0"/>
            <a:r>
              <a:rPr lang="nl-NL" dirty="0">
                <a:solidFill>
                  <a:schemeClr val="bg1"/>
                </a:solidFill>
              </a:rPr>
              <a:t>5 </a:t>
            </a:r>
            <a:r>
              <a:rPr lang="nl-NL" dirty="0" smtClean="0">
                <a:solidFill>
                  <a:schemeClr val="bg1"/>
                </a:solidFill>
              </a:rPr>
              <a:t>Spel</a:t>
            </a:r>
            <a:endParaRPr lang="nl-NL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6 Leerdoel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180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b="1" dirty="0" smtClean="0">
                <a:solidFill>
                  <a:prstClr val="white"/>
                </a:solidFill>
              </a:rPr>
              <a:t>Leerdoel</a:t>
            </a:r>
          </a:p>
          <a:p>
            <a:pPr marL="0" indent="0" algn="ctr">
              <a:buNone/>
            </a:pPr>
            <a:endParaRPr lang="nl-NL" sz="4000" b="1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800" dirty="0">
                <a:solidFill>
                  <a:prstClr val="white"/>
                </a:solidFill>
              </a:rPr>
              <a:t>Aan het einde van de les kunnen de leerlingen het verschil uitleggen tussen </a:t>
            </a:r>
            <a:r>
              <a:rPr lang="nl-NL" sz="2800" dirty="0" smtClean="0">
                <a:solidFill>
                  <a:prstClr val="white"/>
                </a:solidFill>
              </a:rPr>
              <a:t>rechtstaat </a:t>
            </a:r>
            <a:r>
              <a:rPr lang="nl-NL" sz="2800" dirty="0">
                <a:solidFill>
                  <a:prstClr val="white"/>
                </a:solidFill>
              </a:rPr>
              <a:t>en een dictatuur aan de hand van voorbeelden en uit de tekst</a:t>
            </a:r>
          </a:p>
          <a:p>
            <a:pPr marL="0" indent="0">
              <a:buNone/>
            </a:pPr>
            <a:endParaRPr lang="nl-NL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De leerlingen gaan: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bg1"/>
                </a:solidFill>
              </a:rPr>
              <a:t>-  verder werken uit je boek </a:t>
            </a: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b="1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1 Leerdoel</a:t>
            </a: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2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Rechtstaat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3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Dictatuur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srgbClr val="EEECE1">
                    <a:lumMod val="25000"/>
                  </a:srgbClr>
                </a:solidFill>
              </a:rPr>
              <a:t>4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Film</a:t>
            </a:r>
          </a:p>
          <a:p>
            <a:pPr lvl="0"/>
            <a:r>
              <a:rPr lang="nl-NL" dirty="0" smtClean="0">
                <a:solidFill>
                  <a:srgbClr val="EEECE1">
                    <a:lumMod val="25000"/>
                  </a:srgbClr>
                </a:solidFill>
              </a:rPr>
              <a:t>5 Spel</a:t>
            </a:r>
            <a:endParaRPr lang="nl-NL" dirty="0">
              <a:solidFill>
                <a:srgbClr val="EEECE1">
                  <a:lumMod val="25000"/>
                </a:srgbClr>
              </a:solidFill>
            </a:endParaRPr>
          </a:p>
          <a:p>
            <a:pPr lvl="0"/>
            <a:r>
              <a:rPr lang="nl-NL" dirty="0">
                <a:solidFill>
                  <a:prstClr val="white"/>
                </a:solidFill>
              </a:rPr>
              <a:t>6</a:t>
            </a:r>
            <a:r>
              <a:rPr lang="nl-NL" dirty="0" smtClean="0">
                <a:solidFill>
                  <a:prstClr val="white"/>
                </a:solidFill>
              </a:rPr>
              <a:t> </a:t>
            </a:r>
            <a:r>
              <a:rPr lang="nl-NL" dirty="0">
                <a:solidFill>
                  <a:prstClr val="white"/>
                </a:solidFill>
              </a:rPr>
              <a:t>Leerdoel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29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255</TotalTime>
  <Words>173</Words>
  <Application>Microsoft Office PowerPoint</Application>
  <PresentationFormat>Diavoorstelling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Rechtstaat of Dictatuur?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 Straffen we?</dc:title>
  <dc:creator>Robin</dc:creator>
  <cp:lastModifiedBy>Robin</cp:lastModifiedBy>
  <cp:revision>19</cp:revision>
  <dcterms:created xsi:type="dcterms:W3CDTF">2013-12-15T13:01:25Z</dcterms:created>
  <dcterms:modified xsi:type="dcterms:W3CDTF">2014-01-14T15:32:39Z</dcterms:modified>
</cp:coreProperties>
</file>