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4" r:id="rId5"/>
    <p:sldId id="267" r:id="rId6"/>
    <p:sldId id="265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14-1-2014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tv.nl/beeldbank/clippopup/20050816_democratieinchina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bPmNnVraRp0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Rechtstaat of Dictatuur?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Leerdoel: </a:t>
            </a:r>
          </a:p>
          <a:p>
            <a:pPr marL="0" lvl="0" indent="0">
              <a:buNone/>
            </a:pPr>
            <a:r>
              <a:rPr lang="nl-NL" dirty="0">
                <a:solidFill>
                  <a:prstClr val="white"/>
                </a:solidFill>
              </a:rPr>
              <a:t>Aan het einde van de les kunnen de leerlingen het verschil uitleggen tussen </a:t>
            </a:r>
            <a:r>
              <a:rPr lang="nl-NL" dirty="0" smtClean="0">
                <a:solidFill>
                  <a:prstClr val="white"/>
                </a:solidFill>
              </a:rPr>
              <a:t>rechtstaat </a:t>
            </a:r>
            <a:r>
              <a:rPr lang="nl-NL" dirty="0">
                <a:solidFill>
                  <a:prstClr val="white"/>
                </a:solidFill>
              </a:rPr>
              <a:t>en een dictatuur aan de hand van voorbeelden en uit de tekst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2 Rechtstaat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3 Dictatuur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Spel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6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Rechtstaat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Nederland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/>
            </a:r>
            <a:br>
              <a:rPr lang="nl-NL" sz="2800" dirty="0">
                <a:solidFill>
                  <a:schemeClr val="bg1"/>
                </a:solidFill>
              </a:rPr>
            </a:br>
            <a:r>
              <a:rPr lang="nl-NL" sz="2800" dirty="0" smtClean="0">
                <a:solidFill>
                  <a:schemeClr val="bg1"/>
                </a:solidFill>
              </a:rPr>
              <a:t>Grondrechten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Rechtsbescherming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Onafhankelijke rechters 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Verkiezingen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 Rechtstaat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3 Dictatuur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Spel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6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Dictatuur</a:t>
            </a: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Voorbeeld van een dictatuur?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Geen grondrechten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Geen vrije verkiezingen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Rechters luisteren naar regering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Geen persvrijheid / Censuur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Rechtstaat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3 </a:t>
            </a:r>
            <a:r>
              <a:rPr lang="nl-NL" dirty="0" smtClean="0">
                <a:solidFill>
                  <a:prstClr val="white"/>
                </a:solidFill>
              </a:rPr>
              <a:t>Dictatuur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Spel</a:t>
            </a:r>
            <a:endParaRPr lang="nl-NL" dirty="0" smtClean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6 Leerdoel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Film</a:t>
            </a: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nl-NL" dirty="0" smtClean="0">
                <a:solidFill>
                  <a:schemeClr val="bg1"/>
                </a:solidFill>
                <a:hlinkClick r:id="rId2"/>
              </a:rPr>
              <a:t>www.schooltv.nl/beeldbank/clippopup/20050816_democratieinchina</a:t>
            </a: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Rechtstaat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3 Dictatuur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4</a:t>
            </a:r>
            <a:r>
              <a:rPr lang="nl-NL" dirty="0" smtClean="0">
                <a:solidFill>
                  <a:prstClr val="white"/>
                </a:solidFill>
              </a:rPr>
              <a:t> Film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Spel</a:t>
            </a:r>
            <a:endParaRPr lang="nl-NL" dirty="0" smtClean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6 Leerdoel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3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b="1" dirty="0" smtClean="0">
                <a:solidFill>
                  <a:schemeClr val="bg1"/>
                </a:solidFill>
              </a:rPr>
              <a:t>Spel</a:t>
            </a:r>
          </a:p>
          <a:p>
            <a:pPr marL="0" indent="0" algn="ctr">
              <a:buNone/>
            </a:pPr>
            <a:endParaRPr lang="nl-NL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b="1" dirty="0" smtClean="0">
                <a:solidFill>
                  <a:schemeClr val="bg1"/>
                </a:solidFill>
              </a:rPr>
              <a:t>Breek de macht</a:t>
            </a:r>
          </a:p>
          <a:p>
            <a:pPr marL="0" indent="0">
              <a:buNone/>
            </a:pPr>
            <a:endParaRPr lang="nl-NL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b="1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nl-NL" b="1" dirty="0" smtClean="0">
                <a:solidFill>
                  <a:schemeClr val="bg1"/>
                </a:solidFill>
                <a:hlinkClick r:id="rId2"/>
              </a:rPr>
              <a:t>www.youtube.com/watch?v=bPmNnVraRp0</a:t>
            </a:r>
            <a:endParaRPr lang="nl-NL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nl-NL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Rechtstaat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3 Dictatuur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Film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5 </a:t>
            </a:r>
            <a:r>
              <a:rPr lang="nl-NL" dirty="0" smtClean="0">
                <a:solidFill>
                  <a:schemeClr val="bg1"/>
                </a:solidFill>
              </a:rPr>
              <a:t>Spel</a:t>
            </a:r>
            <a:endParaRPr lang="nl-NL" dirty="0" smtClean="0">
              <a:solidFill>
                <a:schemeClr val="bg1"/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6 Leerdoel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180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000" b="1" dirty="0" smtClean="0">
                <a:solidFill>
                  <a:prstClr val="white"/>
                </a:solidFill>
              </a:rPr>
              <a:t>Leerdoel</a:t>
            </a:r>
          </a:p>
          <a:p>
            <a:pPr marL="0" indent="0" algn="ctr">
              <a:buNone/>
            </a:pPr>
            <a:endParaRPr lang="nl-NL" sz="4000" b="1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800" dirty="0">
                <a:solidFill>
                  <a:prstClr val="white"/>
                </a:solidFill>
              </a:rPr>
              <a:t>Aan het einde van de les kunnen de leerlingen het verschil uitleggen tussen </a:t>
            </a:r>
            <a:r>
              <a:rPr lang="nl-NL" sz="2800" dirty="0" smtClean="0">
                <a:solidFill>
                  <a:prstClr val="white"/>
                </a:solidFill>
              </a:rPr>
              <a:t>rechtstaat </a:t>
            </a:r>
            <a:r>
              <a:rPr lang="nl-NL" sz="2800" dirty="0">
                <a:solidFill>
                  <a:prstClr val="white"/>
                </a:solidFill>
              </a:rPr>
              <a:t>en een dictatuur aan de hand van voorbeelden en uit de tekst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De leerlingen gaan: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 verder werken uit je boek 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Rechtstaat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Dictatuur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5 Spel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6</a:t>
            </a:r>
            <a:r>
              <a:rPr lang="nl-NL" dirty="0" smtClean="0">
                <a:solidFill>
                  <a:prstClr val="white"/>
                </a:solidFill>
              </a:rPr>
              <a:t> </a:t>
            </a:r>
            <a:r>
              <a:rPr lang="nl-NL" dirty="0">
                <a:solidFill>
                  <a:prstClr val="white"/>
                </a:solidFill>
              </a:rPr>
              <a:t>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255</TotalTime>
  <Words>173</Words>
  <Application>Microsoft Office PowerPoint</Application>
  <PresentationFormat>Diavoorstelling (4:3)</PresentationFormat>
  <Paragraphs>79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Kantoorthema</vt:lpstr>
      <vt:lpstr>Rechtstaat of Dictatuur?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19</cp:revision>
  <dcterms:created xsi:type="dcterms:W3CDTF">2013-12-15T13:01:25Z</dcterms:created>
  <dcterms:modified xsi:type="dcterms:W3CDTF">2014-01-14T15:32:39Z</dcterms:modified>
</cp:coreProperties>
</file>