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3" r:id="rId4"/>
    <p:sldId id="262" r:id="rId5"/>
    <p:sldId id="261" r:id="rId6"/>
    <p:sldId id="260" r:id="rId7"/>
    <p:sldId id="259" r:id="rId8"/>
    <p:sldId id="258" r:id="rId9"/>
    <p:sldId id="257" r:id="rId10"/>
    <p:sldId id="264" r:id="rId11"/>
    <p:sldId id="265" r:id="rId1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76737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2010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5226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47303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8508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391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28258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574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50407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1795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5001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971D1-A25E-4B8D-A014-9E80939694B1}" type="datetimeFigureOut">
              <a:rPr lang="nl-NL" smtClean="0"/>
              <a:t>6-1-2014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41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1MdSex9ofjY" TargetMode="Externa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Aangeleerd of aangeboren</a:t>
            </a:r>
            <a:r>
              <a:rPr lang="nl-NL" dirty="0" smtClean="0">
                <a:solidFill>
                  <a:schemeClr val="bg1"/>
                </a:solidFill>
              </a:rPr>
              <a:t>?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Leerdoel: 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Aan het einde van de les kunnen de </a:t>
            </a:r>
            <a:r>
              <a:rPr lang="nl-NL" dirty="0" smtClean="0">
                <a:solidFill>
                  <a:schemeClr val="bg1"/>
                </a:solidFill>
              </a:rPr>
              <a:t>leerlingen het verschil tussen aangeboren en aangeleerd uitleggen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half" idx="2"/>
          </p:nvPr>
        </p:nvSpPr>
        <p:spPr>
          <a:xfrm>
            <a:off x="467544" y="1412776"/>
            <a:ext cx="2674639" cy="3650083"/>
          </a:xfrm>
        </p:spPr>
        <p:txBody>
          <a:bodyPr>
            <a:normAutofit/>
          </a:bodyPr>
          <a:lstStyle/>
          <a:p>
            <a:r>
              <a:rPr lang="nl-NL" dirty="0" smtClean="0">
                <a:solidFill>
                  <a:schemeClr val="bg1"/>
                </a:solidFill>
              </a:rPr>
              <a:t>1 Leerdoel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2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Aangeboren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3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Aangeleerd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Opvoeden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Cultuur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6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Opvoeding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7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Beveiliging van de samenleving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8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Geen eigen rechter spelen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9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Heropvoeding van de dader 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10 Film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11 Leerdoel</a:t>
            </a:r>
            <a:endParaRPr lang="nl-NL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39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dirty="0" smtClean="0">
                <a:solidFill>
                  <a:schemeClr val="bg1"/>
                </a:solidFill>
              </a:rPr>
              <a:t>Film</a:t>
            </a: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  <a:hlinkClick r:id="rId2"/>
              </a:rPr>
              <a:t>http://www.youtube.com/watch?v=1MdSex9ofjY</a:t>
            </a: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Waarom straffen we?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Wraak en vergelding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Genoegdoening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Afschrikking van de dader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Afschrikking van anderen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Beveiliging van de samenleving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Geen eigen rechter spelen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Heropvoeding van de dader </a:t>
            </a:r>
          </a:p>
          <a:p>
            <a:pPr lvl="0"/>
            <a:r>
              <a:rPr lang="nl-NL" dirty="0">
                <a:solidFill>
                  <a:prstClr val="white"/>
                </a:solidFill>
              </a:rPr>
              <a:t>10 </a:t>
            </a:r>
            <a:r>
              <a:rPr lang="nl-NL" dirty="0" smtClean="0">
                <a:solidFill>
                  <a:prstClr val="white"/>
                </a:solidFill>
              </a:rPr>
              <a:t>Film</a:t>
            </a:r>
            <a:endParaRPr lang="nl-NL" dirty="0">
              <a:solidFill>
                <a:prstClr val="white"/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11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937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4000" b="1" dirty="0" smtClean="0">
                <a:solidFill>
                  <a:prstClr val="white"/>
                </a:solidFill>
              </a:rPr>
              <a:t>Leerdoel</a:t>
            </a:r>
          </a:p>
          <a:p>
            <a:pPr marL="0" indent="0" algn="ctr">
              <a:buNone/>
            </a:pPr>
            <a:endParaRPr lang="nl-NL" sz="40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dirty="0">
                <a:solidFill>
                  <a:schemeClr val="bg1"/>
                </a:solidFill>
              </a:rPr>
              <a:t>Aan het einde van de les kunnen de leerlingen het verschil tussen aangeboren en aangeleerd uitleggen</a:t>
            </a:r>
          </a:p>
          <a:p>
            <a:pPr marL="0" indent="0">
              <a:buNone/>
            </a:pPr>
            <a:endParaRPr lang="nl-NL" sz="28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>
                <a:solidFill>
                  <a:schemeClr val="bg1"/>
                </a:solidFill>
              </a:rPr>
              <a:t>De leerlingen gaan:</a:t>
            </a:r>
          </a:p>
          <a:p>
            <a:pPr marL="0" indent="0">
              <a:buNone/>
            </a:pPr>
            <a:r>
              <a:rPr lang="nl-NL" sz="2800" dirty="0">
                <a:solidFill>
                  <a:schemeClr val="bg1"/>
                </a:solidFill>
              </a:rPr>
              <a:t>-  verder werken uit je boek </a:t>
            </a:r>
          </a:p>
          <a:p>
            <a:pPr marL="0" indent="0">
              <a:buNone/>
            </a:pPr>
            <a:r>
              <a:rPr lang="nl-NL" sz="2800" dirty="0">
                <a:solidFill>
                  <a:schemeClr val="bg1"/>
                </a:solidFill>
              </a:rPr>
              <a:t>- de praktische opdracht </a:t>
            </a:r>
          </a:p>
          <a:p>
            <a:pPr marL="0" indent="0">
              <a:buNone/>
            </a:pPr>
            <a:r>
              <a:rPr lang="nl-NL" sz="2800" dirty="0">
                <a:solidFill>
                  <a:schemeClr val="bg1"/>
                </a:solidFill>
              </a:rPr>
              <a:t>- oefenen voor je SE </a:t>
            </a:r>
          </a:p>
          <a:p>
            <a:pPr marL="0" indent="0">
              <a:buNone/>
            </a:pPr>
            <a:endParaRPr lang="nl-NL" sz="2800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Waarom straffen we?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Wraak en vergelding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Genoegdoening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Afschrikking van de dader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Afschrikking van anderen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Beveiliging van de samenleving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Geen eigen rechter spelen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Heropvoeding van de dader 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10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Film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prstClr val="white"/>
                </a:solidFill>
              </a:rPr>
              <a:t>11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294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nl-NL" dirty="0" smtClean="0">
                <a:solidFill>
                  <a:schemeClr val="bg1"/>
                </a:solidFill>
              </a:rPr>
              <a:t>Aangeboren</a:t>
            </a: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Aangeboren gedrag is gedrag dat je vanaf je geboorte hebt, zoals de behoefte aan eten en drinken</a:t>
            </a: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2 </a:t>
            </a:r>
            <a:r>
              <a:rPr lang="nl-NL" dirty="0" smtClean="0">
                <a:solidFill>
                  <a:schemeClr val="bg1"/>
                </a:solidFill>
              </a:rPr>
              <a:t>Aangeboren</a:t>
            </a:r>
            <a:endParaRPr lang="nl-NL" dirty="0" smtClean="0">
              <a:solidFill>
                <a:schemeClr val="bg1"/>
              </a:solidFill>
            </a:endParaRP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3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Aangeleerd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4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Opvoeden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5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Cultuur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6 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Opvoeding</a:t>
            </a:r>
            <a:endParaRPr lang="nl-N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7 Beveiliging van de samenleving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8 Geen eigen rechter spelen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9 Heropvoeding van de dader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10 Film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11 Leerdoel</a:t>
            </a:r>
            <a:endParaRPr lang="nl-NL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26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3600" b="1" dirty="0" smtClean="0">
                <a:solidFill>
                  <a:prstClr val="white"/>
                </a:solidFill>
              </a:rPr>
              <a:t>Aangeleerd</a:t>
            </a:r>
            <a:endParaRPr lang="nl-NL" sz="3600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2800" dirty="0" smtClean="0"/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Aangeleerd gedrag is al het gedrag wat je van anderen krijgt aangeleerd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Een voorbeeld is eten met mes en vork of tandenpoetsen</a:t>
            </a:r>
            <a:endParaRPr lang="nl-NL" sz="2800" dirty="0" smtClean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Aangeboren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prstClr val="white"/>
                </a:solidFill>
              </a:rPr>
              <a:t>3 </a:t>
            </a:r>
            <a:r>
              <a:rPr lang="nl-NL" dirty="0" smtClean="0">
                <a:solidFill>
                  <a:prstClr val="white"/>
                </a:solidFill>
              </a:rPr>
              <a:t>Aangeleerd</a:t>
            </a:r>
            <a:endParaRPr lang="nl-NL" dirty="0">
              <a:solidFill>
                <a:prstClr val="white"/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Cultuur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Opvoeding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Beveiliging van de samenleving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Geen eigen rechter spelen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Heropvoeding van de dader 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10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Film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11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989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b="1" dirty="0" smtClean="0">
                <a:solidFill>
                  <a:prstClr val="white"/>
                </a:solidFill>
              </a:rPr>
              <a:t>Opvoeden</a:t>
            </a:r>
            <a:endParaRPr lang="nl-NL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prstClr val="white"/>
                </a:solidFill>
              </a:rPr>
              <a:t>Opvoeden is anderen gedrag aanleren:</a:t>
            </a:r>
          </a:p>
          <a:p>
            <a:pPr marL="0" indent="0">
              <a:buNone/>
            </a:pPr>
            <a:endParaRPr lang="nl-NL" sz="2800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prstClr val="white"/>
                </a:solidFill>
              </a:rPr>
              <a:t>Opvoeders zijn:</a:t>
            </a:r>
          </a:p>
          <a:p>
            <a:pPr marL="0" indent="0">
              <a:buNone/>
            </a:pPr>
            <a:r>
              <a:rPr lang="nl-NL" sz="2800" dirty="0" smtClean="0">
                <a:solidFill>
                  <a:prstClr val="white"/>
                </a:solidFill>
              </a:rPr>
              <a:t>Ouders</a:t>
            </a:r>
          </a:p>
          <a:p>
            <a:pPr marL="0" indent="0">
              <a:buNone/>
            </a:pPr>
            <a:r>
              <a:rPr lang="nl-NL" sz="2800" dirty="0" smtClean="0">
                <a:solidFill>
                  <a:prstClr val="white"/>
                </a:solidFill>
              </a:rPr>
              <a:t>Vrienden</a:t>
            </a:r>
          </a:p>
          <a:p>
            <a:pPr marL="0" indent="0">
              <a:buNone/>
            </a:pPr>
            <a:r>
              <a:rPr lang="nl-NL" sz="2800" dirty="0" smtClean="0">
                <a:solidFill>
                  <a:prstClr val="white"/>
                </a:solidFill>
              </a:rPr>
              <a:t>Familie</a:t>
            </a:r>
          </a:p>
          <a:p>
            <a:pPr marL="0" indent="0">
              <a:buNone/>
            </a:pPr>
            <a:r>
              <a:rPr lang="nl-NL" sz="2800" dirty="0" smtClean="0">
                <a:solidFill>
                  <a:prstClr val="white"/>
                </a:solidFill>
              </a:rPr>
              <a:t>Media</a:t>
            </a:r>
          </a:p>
          <a:p>
            <a:pPr marL="0" indent="0">
              <a:buNone/>
            </a:pPr>
            <a:r>
              <a:rPr lang="nl-NL" sz="2800" dirty="0" smtClean="0">
                <a:solidFill>
                  <a:prstClr val="white"/>
                </a:solidFill>
              </a:rPr>
              <a:t>Leraren</a:t>
            </a:r>
            <a:endParaRPr lang="nl-NL" sz="2800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Aangeboren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Aangeleerd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prstClr val="white"/>
                </a:solidFill>
              </a:rPr>
              <a:t>4 </a:t>
            </a:r>
            <a:r>
              <a:rPr lang="nl-NL" dirty="0" smtClean="0">
                <a:solidFill>
                  <a:prstClr val="white"/>
                </a:solidFill>
              </a:rPr>
              <a:t>Opvoeden</a:t>
            </a:r>
            <a:endParaRPr lang="nl-NL" dirty="0">
              <a:solidFill>
                <a:prstClr val="white"/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Cultuur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Opvoeding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Beveiliging van de samenleving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Geen eigen rechter spelen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Heropvoeding van de dader 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10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Film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11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1304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3600" b="1" dirty="0" smtClean="0">
                <a:solidFill>
                  <a:prstClr val="white"/>
                </a:solidFill>
              </a:rPr>
              <a:t>Cultuur</a:t>
            </a:r>
            <a:endParaRPr lang="nl-NL" sz="36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3600" dirty="0" smtClean="0">
                <a:solidFill>
                  <a:schemeClr val="bg1"/>
                </a:solidFill>
              </a:rPr>
              <a:t>Cultuur is alles wat een groep mensen zich heeft aangeleerd</a:t>
            </a:r>
          </a:p>
          <a:p>
            <a:pPr marL="0" indent="0">
              <a:buNone/>
            </a:pPr>
            <a:endParaRPr lang="nl-NL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3600" dirty="0" smtClean="0">
                <a:solidFill>
                  <a:schemeClr val="bg1"/>
                </a:solidFill>
              </a:rPr>
              <a:t>Voorbeeld:</a:t>
            </a:r>
          </a:p>
          <a:p>
            <a:pPr marL="0" indent="0">
              <a:buNone/>
            </a:pPr>
            <a:r>
              <a:rPr lang="nl-NL" sz="3600" dirty="0" smtClean="0">
                <a:solidFill>
                  <a:schemeClr val="bg1"/>
                </a:solidFill>
              </a:rPr>
              <a:t>De taal </a:t>
            </a:r>
            <a:endParaRPr lang="nl-NL" sz="3600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Aangeboren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Aangeleerd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prstClr val="white"/>
                </a:solidFill>
              </a:rPr>
              <a:t>5 </a:t>
            </a:r>
            <a:r>
              <a:rPr lang="nl-NL" dirty="0" smtClean="0">
                <a:solidFill>
                  <a:prstClr val="white"/>
                </a:solidFill>
              </a:rPr>
              <a:t>Cultuur</a:t>
            </a:r>
          </a:p>
          <a:p>
            <a:pPr lvl="0"/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6 Opvoeding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Beveiliging van de samenleving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Geen eigen rechter spelen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Heropvoeding van de dader 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10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Film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11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6061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b="1" dirty="0" smtClean="0">
                <a:solidFill>
                  <a:prstClr val="white"/>
                </a:solidFill>
              </a:rPr>
              <a:t>Opvoeding</a:t>
            </a:r>
            <a:endParaRPr lang="nl-NL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b="1" dirty="0" smtClean="0">
                <a:solidFill>
                  <a:prstClr val="white"/>
                </a:solidFill>
              </a:rPr>
              <a:t>Opvoeding gebeurt niet </a:t>
            </a:r>
            <a:r>
              <a:rPr lang="nl-NL" sz="2800" b="1" smtClean="0">
                <a:solidFill>
                  <a:prstClr val="white"/>
                </a:solidFill>
              </a:rPr>
              <a:t>in en keer </a:t>
            </a:r>
            <a:endParaRPr lang="nl-NL" sz="280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Aangeboren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Aangeleerd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Opvoeden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Cultuur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prstClr val="white"/>
                </a:solidFill>
              </a:rPr>
              <a:t>6 </a:t>
            </a:r>
            <a:r>
              <a:rPr lang="nl-NL" dirty="0" smtClean="0">
                <a:solidFill>
                  <a:prstClr val="white"/>
                </a:solidFill>
              </a:rPr>
              <a:t>Opvoeding</a:t>
            </a:r>
            <a:endParaRPr lang="nl-NL" dirty="0">
              <a:solidFill>
                <a:prstClr val="white"/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Beveiliging van de samenleving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Geen eigen rechter spelen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Heropvoeding van de dader 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10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Film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11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543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2800" b="1" dirty="0">
                <a:solidFill>
                  <a:prstClr val="white"/>
                </a:solidFill>
              </a:rPr>
              <a:t>Beveiliging van de </a:t>
            </a:r>
            <a:r>
              <a:rPr lang="nl-NL" sz="2800" b="1" dirty="0" smtClean="0">
                <a:solidFill>
                  <a:prstClr val="white"/>
                </a:solidFill>
              </a:rPr>
              <a:t>samenleving</a:t>
            </a:r>
          </a:p>
          <a:p>
            <a:pPr marL="0" indent="0">
              <a:buNone/>
            </a:pPr>
            <a:endParaRPr lang="nl-NL" sz="28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b="1" dirty="0" smtClean="0">
                <a:solidFill>
                  <a:prstClr val="white"/>
                </a:solidFill>
              </a:rPr>
              <a:t>Door criminelen gevangenisstraf of TBS te geven wordt de samenleving veiliger.</a:t>
            </a:r>
          </a:p>
          <a:p>
            <a:pPr marL="0" indent="0">
              <a:buNone/>
            </a:pPr>
            <a:endParaRPr lang="nl-NL" sz="280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Waarom straffen we?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Wraak en vergelding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Genoegdoening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Afschrikking van de dader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Afschrikking van anderen</a:t>
            </a:r>
          </a:p>
          <a:p>
            <a:pPr lvl="0"/>
            <a:r>
              <a:rPr lang="nl-NL" dirty="0">
                <a:solidFill>
                  <a:prstClr val="white"/>
                </a:solidFill>
              </a:rPr>
              <a:t>7 Beveiliging van de samenleving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Geen eigen rechter spelen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Heropvoeding van de dader 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10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Film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11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0092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b="1" dirty="0">
                <a:solidFill>
                  <a:prstClr val="white"/>
                </a:solidFill>
              </a:rPr>
              <a:t>Geen eigen rechter </a:t>
            </a:r>
            <a:r>
              <a:rPr lang="nl-NL" b="1" dirty="0" smtClean="0">
                <a:solidFill>
                  <a:prstClr val="white"/>
                </a:solidFill>
              </a:rPr>
              <a:t>spelen</a:t>
            </a:r>
          </a:p>
          <a:p>
            <a:pPr marL="0" indent="0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b="1" dirty="0" smtClean="0">
                <a:solidFill>
                  <a:prstClr val="white"/>
                </a:solidFill>
              </a:rPr>
              <a:t>Straffen voorkomt dat mensen voor eigen rechter gaan spelen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Waarom straffen we?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Wraak en vergelding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Genoegdoening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Afschrikking van de dader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Afschrikking van anderen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Beveiliging van de samenleving</a:t>
            </a:r>
          </a:p>
          <a:p>
            <a:pPr lvl="0"/>
            <a:r>
              <a:rPr lang="nl-NL" dirty="0">
                <a:solidFill>
                  <a:prstClr val="white"/>
                </a:solidFill>
              </a:rPr>
              <a:t>8 Geen eigen rechter spelen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9 Heropvoeding van de dader 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10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Film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11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927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b="1" dirty="0">
                <a:solidFill>
                  <a:prstClr val="white"/>
                </a:solidFill>
              </a:rPr>
              <a:t>Heropvoeding van de </a:t>
            </a:r>
            <a:r>
              <a:rPr lang="nl-NL" b="1" dirty="0" smtClean="0">
                <a:solidFill>
                  <a:prstClr val="white"/>
                </a:solidFill>
              </a:rPr>
              <a:t>dader</a:t>
            </a:r>
          </a:p>
          <a:p>
            <a:pPr marL="0" indent="0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b="1" dirty="0" smtClean="0">
                <a:solidFill>
                  <a:prstClr val="white"/>
                </a:solidFill>
              </a:rPr>
              <a:t>De overheid hoopt dat de dader zijn of haar gedrag gaat verbeteren </a:t>
            </a:r>
          </a:p>
          <a:p>
            <a:pPr marL="0" indent="0">
              <a:buNone/>
            </a:pPr>
            <a:endParaRPr lang="nl-NL" sz="28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b="1" dirty="0" smtClean="0">
                <a:solidFill>
                  <a:prstClr val="white"/>
                </a:solidFill>
              </a:rPr>
              <a:t>Resocialisatie: Heropvoeding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 Leerdoel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2 Waarom straffen we?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3 Wraak en vergelding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4 Genoegdoening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5 Afschrikking van de dader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6 Afschrikking van anderen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7 Beveiliging van de samenleving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8 Geen eigen rechter spelen</a:t>
            </a:r>
          </a:p>
          <a:p>
            <a:pPr lvl="0"/>
            <a:r>
              <a:rPr lang="nl-NL" dirty="0">
                <a:solidFill>
                  <a:prstClr val="white"/>
                </a:solidFill>
              </a:rPr>
              <a:t>9 Heropvoeding van de dader </a:t>
            </a: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10 </a:t>
            </a:r>
            <a:r>
              <a:rPr lang="nl-NL" dirty="0" smtClean="0">
                <a:solidFill>
                  <a:srgbClr val="EEECE1">
                    <a:lumMod val="25000"/>
                  </a:srgbClr>
                </a:solidFill>
              </a:rPr>
              <a:t>Film</a:t>
            </a:r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pPr lvl="0"/>
            <a:r>
              <a:rPr lang="nl-NL" dirty="0">
                <a:solidFill>
                  <a:srgbClr val="EEECE1">
                    <a:lumMod val="25000"/>
                  </a:srgbClr>
                </a:solidFill>
              </a:rPr>
              <a:t>11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515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209</TotalTime>
  <Words>580</Words>
  <Application>Microsoft Office PowerPoint</Application>
  <PresentationFormat>Diavoorstelling (4:3)</PresentationFormat>
  <Paragraphs>173</Paragraphs>
  <Slides>11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Kantoorthema</vt:lpstr>
      <vt:lpstr>Aangeleerd of aangeboren?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Waarom Straffen we?</dc:title>
  <dc:creator>Robin</dc:creator>
  <cp:lastModifiedBy>Robin</cp:lastModifiedBy>
  <cp:revision>13</cp:revision>
  <dcterms:created xsi:type="dcterms:W3CDTF">2013-12-15T13:01:25Z</dcterms:created>
  <dcterms:modified xsi:type="dcterms:W3CDTF">2014-01-06T18:49:10Z</dcterms:modified>
</cp:coreProperties>
</file>