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1" r:id="rId6"/>
    <p:sldId id="260" r:id="rId7"/>
    <p:sldId id="259" r:id="rId8"/>
    <p:sldId id="258" r:id="rId9"/>
    <p:sldId id="257" r:id="rId10"/>
    <p:sldId id="264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MdSex9ofjY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Aangeleerd of aangeboren</a:t>
            </a:r>
            <a:r>
              <a:rPr lang="nl-NL" dirty="0" smtClean="0">
                <a:solidFill>
                  <a:schemeClr val="bg1"/>
                </a:solidFill>
              </a:rPr>
              <a:t>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kunnen de </a:t>
            </a:r>
            <a:r>
              <a:rPr lang="nl-NL" dirty="0" smtClean="0">
                <a:solidFill>
                  <a:schemeClr val="bg1"/>
                </a:solidFill>
              </a:rPr>
              <a:t>leerlingen het verschil tussen aangeboren en aangeleerd uitleggen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Aangeboren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Aangeleerd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Cultuur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Opvoeding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Beveiliging van de samenleving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Geen eigen rechter spelen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Heropvoeding van de dader 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10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11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Film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hlinkClick r:id="rId2"/>
              </a:rPr>
              <a:t>http://www.youtube.com/watch?v=1MdSex9ofjY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Waarom straffen we?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Wraak en vergelding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Genoegdoening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Afschrikking van de dader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Afschrikking van anderen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prstClr val="white"/>
                </a:solidFill>
              </a:rPr>
              <a:t>10 </a:t>
            </a:r>
            <a:r>
              <a:rPr lang="nl-NL" dirty="0" smtClean="0">
                <a:solidFill>
                  <a:prstClr val="white"/>
                </a:solidFill>
              </a:rPr>
              <a:t>Film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prstClr val="white"/>
                </a:solidFill>
              </a:rPr>
              <a:t>Leerdoel</a:t>
            </a:r>
          </a:p>
          <a:p>
            <a:pPr marL="0" indent="0" algn="ctr">
              <a:buNone/>
            </a:pPr>
            <a:endParaRPr lang="nl-NL" sz="40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Aan het einde van de les kunnen de leerlingen het verschil tussen aangeboren en aangeleerd uitleggen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De leerlingen gaan: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 verder werken uit je boek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de praktische opdracht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oefenen voor je SE </a:t>
            </a:r>
          </a:p>
          <a:p>
            <a:pPr marL="0" indent="0">
              <a:buNone/>
            </a:pP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Waarom straffen we?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Wraak en vergelding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Genoegdoening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Afschrikking van de dader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Afschrikking van anderen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Aangeboren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Aangeboren gedrag is gedrag dat je vanaf je geboorte hebt, zoals de behoefte aan eten en drinken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2 </a:t>
            </a:r>
            <a:r>
              <a:rPr lang="nl-NL" dirty="0" smtClean="0">
                <a:solidFill>
                  <a:schemeClr val="bg1"/>
                </a:solidFill>
              </a:rPr>
              <a:t>Aangeboren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Aangeleerd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4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Opvoeden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5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Cultuur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Opvoeding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7 Beveiliging van de samenleving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8 Geen eigen rechter spelen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9 Heropvoeding van de dader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10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11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Aangeleerd</a:t>
            </a:r>
            <a:endParaRPr lang="nl-NL" sz="36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Aangeleerd gedrag is al het gedrag wat je van anderen krijgt aangeleerd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Een voorbeeld is eten met mes en vork of tandenpoetsen</a:t>
            </a: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3 </a:t>
            </a:r>
            <a:r>
              <a:rPr lang="nl-NL" dirty="0" smtClean="0">
                <a:solidFill>
                  <a:prstClr val="white"/>
                </a:solidFill>
              </a:rPr>
              <a:t>Aangeleerd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Opvoeden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Opvoeden is anderen gedrag aanleren:</a:t>
            </a:r>
          </a:p>
          <a:p>
            <a:pPr marL="0" indent="0">
              <a:buNone/>
            </a:pPr>
            <a:endParaRPr lang="nl-NL" sz="2800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Opvoeders zijn: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Ouders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Vrienden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Familie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Media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Leraren</a:t>
            </a:r>
            <a:endParaRPr lang="nl-NL" sz="2800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4 </a:t>
            </a:r>
            <a:r>
              <a:rPr lang="nl-NL" dirty="0" smtClean="0">
                <a:solidFill>
                  <a:prstClr val="white"/>
                </a:solidFill>
              </a:rPr>
              <a:t>Opvoeden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Cultuur</a:t>
            </a:r>
            <a:endParaRPr lang="nl-NL" sz="36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Cultuur is alles wat een groep mensen zich heeft aangeleerd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Voorbeeld:</a:t>
            </a: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De taal 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5 </a:t>
            </a:r>
            <a:r>
              <a:rPr lang="nl-NL" dirty="0" smtClean="0">
                <a:solidFill>
                  <a:prstClr val="white"/>
                </a:solidFill>
              </a:rPr>
              <a:t>Cultuur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Opvoeding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Opvoeding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Opvoeding gebeurt niet </a:t>
            </a:r>
            <a:r>
              <a:rPr lang="nl-NL" sz="2800" b="1" smtClean="0">
                <a:solidFill>
                  <a:prstClr val="white"/>
                </a:solidFill>
              </a:rPr>
              <a:t>in en keer </a:t>
            </a:r>
            <a:endParaRPr lang="nl-NL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Aangeboren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Aangeleerd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Opvoeden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Cultuur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6 </a:t>
            </a:r>
            <a:r>
              <a:rPr lang="nl-NL" dirty="0" smtClean="0">
                <a:solidFill>
                  <a:prstClr val="white"/>
                </a:solidFill>
              </a:rPr>
              <a:t>Opvoeding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54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b="1" dirty="0">
                <a:solidFill>
                  <a:prstClr val="white"/>
                </a:solidFill>
              </a:rPr>
              <a:t>Beveiliging van de </a:t>
            </a:r>
            <a:r>
              <a:rPr lang="nl-NL" sz="2800" b="1" dirty="0" smtClean="0">
                <a:solidFill>
                  <a:prstClr val="white"/>
                </a:solidFill>
              </a:rPr>
              <a:t>samenleving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Door criminelen gevangenisstraf of TBS te geven wordt de samenleving veiliger.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Waarom straffen we?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Wraak en vergelding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Genoegdoening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Afschrikking van de dader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Afschrikking van anderen</a:t>
            </a:r>
          </a:p>
          <a:p>
            <a:pPr lvl="0"/>
            <a:r>
              <a:rPr lang="nl-NL" dirty="0">
                <a:solidFill>
                  <a:prstClr val="white"/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09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>
                <a:solidFill>
                  <a:prstClr val="white"/>
                </a:solidFill>
              </a:rPr>
              <a:t>Geen eigen rechter </a:t>
            </a:r>
            <a:r>
              <a:rPr lang="nl-NL" b="1" dirty="0" smtClean="0">
                <a:solidFill>
                  <a:prstClr val="white"/>
                </a:solidFill>
              </a:rPr>
              <a:t>spelen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Straffen voorkomt dat mensen voor eigen rechter gaan spelen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Waarom straffen we?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Wraak en vergelding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Genoegdoening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Afschrikking van de dader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Afschrikking van anderen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prstClr val="white"/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>
                <a:solidFill>
                  <a:prstClr val="white"/>
                </a:solidFill>
              </a:rPr>
              <a:t>Heropvoeding van de </a:t>
            </a:r>
            <a:r>
              <a:rPr lang="nl-NL" b="1" dirty="0" smtClean="0">
                <a:solidFill>
                  <a:prstClr val="white"/>
                </a:solidFill>
              </a:rPr>
              <a:t>dader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De overheid hoopt dat de dader zijn of haar gedrag gaat verbeteren 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Resocialisatie: Heropvoeding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Waarom straffen we?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Wraak en vergelding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Genoegdoening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Afschrikking van de dader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Afschrikking van anderen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Beveiliging van de samenleving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Geen eigen rechter spelen</a:t>
            </a:r>
          </a:p>
          <a:p>
            <a:pPr lvl="0"/>
            <a:r>
              <a:rPr lang="nl-NL" dirty="0">
                <a:solidFill>
                  <a:prstClr val="white"/>
                </a:solidFill>
              </a:rPr>
              <a:t>9 Heropvoeding van de dader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10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11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1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</TotalTime>
  <Words>580</Words>
  <Application>Microsoft Office PowerPoint</Application>
  <PresentationFormat>Diavoorstelling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Aangeleerd of aangeboren?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13</cp:revision>
  <dcterms:created xsi:type="dcterms:W3CDTF">2013-12-15T13:01:25Z</dcterms:created>
  <dcterms:modified xsi:type="dcterms:W3CDTF">2014-01-06T18:49:10Z</dcterms:modified>
</cp:coreProperties>
</file>