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3" r:id="rId4"/>
    <p:sldId id="262" r:id="rId5"/>
    <p:sldId id="261" r:id="rId6"/>
    <p:sldId id="260" r:id="rId7"/>
    <p:sldId id="265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27-6-2014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673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27-6-2014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201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27-6-2014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522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27-6-2014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730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27-6-2014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508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27-6-2014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391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27-6-2014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825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27-6-2014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574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27-6-2014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040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27-6-2014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179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27-6-2014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500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971D1-A25E-4B8D-A014-9E80939694B1}" type="datetimeFigureOut">
              <a:rPr lang="nl-NL" smtClean="0"/>
              <a:t>27-6-2014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414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1.png"/><Relationship Id="rId4" Type="http://schemas.openxmlformats.org/officeDocument/2006/relationships/hyperlink" Target="http://www.schooltv.nl/no_cache/video/crid/20070829_maatschappelijkeladder01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1.png"/><Relationship Id="rId4" Type="http://schemas.openxmlformats.org/officeDocument/2006/relationships/hyperlink" Target="https://docs.google.com/forms/d/1BM1sMjzCq9ayluwjZbVu81GXtd353CUKulkejs1AYOU/viewform?usp=send_for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Maatschappelijke ladder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b="1" dirty="0" smtClean="0">
                <a:solidFill>
                  <a:schemeClr val="bg1"/>
                </a:solidFill>
              </a:rPr>
              <a:t>Leerdoel: 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Aan het einde van de les kunnen de leerlingen uitleg geven wat de maatschappelijk ladder inhoudt 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De indeling van de ladder begrijpen en uitleggen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half" idx="2"/>
          </p:nvPr>
        </p:nvSpPr>
        <p:spPr>
          <a:xfrm>
            <a:off x="467544" y="1412776"/>
            <a:ext cx="2674639" cy="3650083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 Leerdoel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2 Maatschappelijke ladder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3 Film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Hoog of laag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Klimmen op de ladder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Opdracht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7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Leerdoel</a:t>
            </a:r>
          </a:p>
        </p:txBody>
      </p:sp>
      <p:pic>
        <p:nvPicPr>
          <p:cNvPr id="3" name="Leerdoel maatschap lader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028384" y="33265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39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76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b="1" dirty="0" smtClean="0">
                <a:solidFill>
                  <a:schemeClr val="bg1"/>
                </a:solidFill>
              </a:rPr>
              <a:t>Maatschappelijke ladder</a:t>
            </a:r>
          </a:p>
          <a:p>
            <a:pPr marL="0" indent="0">
              <a:buNone/>
            </a:pPr>
            <a:endParaRPr lang="nl-NL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Wat is de maatschappelijke ladder?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r>
              <a:rPr lang="nl-NL" dirty="0">
                <a:solidFill>
                  <a:schemeClr val="bg1"/>
                </a:solidFill>
              </a:rPr>
              <a:t>2 Maatschappelijke ladder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3 Film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4 Hoog of laag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5 Klimmen op de ladder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6 Opdracht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7 Leerdoel</a:t>
            </a:r>
          </a:p>
          <a:p>
            <a:endParaRPr lang="nl-NL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077821"/>
            <a:ext cx="3951754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Wat is Mladder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8424" y="46822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26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43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600" b="1" smtClean="0">
                <a:solidFill>
                  <a:prstClr val="white"/>
                </a:solidFill>
              </a:rPr>
              <a:t>Film</a:t>
            </a:r>
            <a:endParaRPr lang="nl-NL" sz="3600" b="1" dirty="0" smtClean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  <a:hlinkClick r:id="rId4"/>
              </a:rPr>
              <a:t>http</a:t>
            </a:r>
            <a:r>
              <a:rPr lang="nl-NL" sz="2800" dirty="0">
                <a:solidFill>
                  <a:schemeClr val="bg1"/>
                </a:solidFill>
                <a:hlinkClick r:id="rId4"/>
              </a:rPr>
              <a:t>://www.schooltv.nl/no_cache/video/crid/20070829_maatschappelijkeladder01</a:t>
            </a:r>
            <a:r>
              <a:rPr lang="nl-NL" sz="2800" dirty="0" smtClean="0">
                <a:solidFill>
                  <a:schemeClr val="bg1"/>
                </a:solidFill>
                <a:hlinkClick r:id="rId4"/>
              </a:rPr>
              <a:t>/</a:t>
            </a:r>
            <a:endParaRPr lang="nl-NL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80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1 </a:t>
            </a:r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Maatschappelijke ladder</a:t>
            </a:r>
          </a:p>
          <a:p>
            <a:pPr lvl="0"/>
            <a:r>
              <a:rPr lang="nl-NL" dirty="0">
                <a:solidFill>
                  <a:schemeClr val="bg1"/>
                </a:solidFill>
              </a:rPr>
              <a:t>3 Film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Hoog of laag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Klimmen op de ladder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 Opdracht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 Leerdoel</a:t>
            </a:r>
          </a:p>
          <a:p>
            <a:r>
              <a:rPr lang="nl-NL" dirty="0" smtClean="0"/>
              <a:t>ladder</a:t>
            </a:r>
            <a:endParaRPr lang="nl-NL" dirty="0"/>
          </a:p>
          <a:p>
            <a:r>
              <a:rPr lang="nl-NL" dirty="0"/>
              <a:t>3 Film</a:t>
            </a:r>
          </a:p>
          <a:p>
            <a:r>
              <a:rPr lang="nl-NL" dirty="0"/>
              <a:t>4 Hoog of laag</a:t>
            </a:r>
          </a:p>
          <a:p>
            <a:r>
              <a:rPr lang="nl-NL" dirty="0"/>
              <a:t>5 Klimmen op de ladder</a:t>
            </a:r>
          </a:p>
          <a:p>
            <a:r>
              <a:rPr lang="nl-NL" dirty="0"/>
              <a:t>6 Opdracht</a:t>
            </a:r>
          </a:p>
          <a:p>
            <a:r>
              <a:rPr lang="nl-NL" dirty="0"/>
              <a:t>7 Leerdoel</a:t>
            </a:r>
          </a:p>
          <a:p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5" name="film Mladder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956376" y="40466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89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6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b="1" dirty="0" smtClean="0">
                <a:solidFill>
                  <a:prstClr val="white"/>
                </a:solidFill>
              </a:rPr>
              <a:t>Hoog of laag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- Geld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- Macht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- Kennis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- Talent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- Afkomst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Maatschappelijke ladder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Film</a:t>
            </a:r>
          </a:p>
          <a:p>
            <a:pPr lvl="0"/>
            <a:r>
              <a:rPr lang="nl-NL" dirty="0">
                <a:solidFill>
                  <a:schemeClr val="bg1"/>
                </a:solidFill>
              </a:rPr>
              <a:t>4 Hoog of laag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Klimmen op de ladder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 Opdracht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 Leerdoel</a:t>
            </a:r>
          </a:p>
          <a:p>
            <a:endParaRPr lang="nl-NL" dirty="0"/>
          </a:p>
        </p:txBody>
      </p:sp>
      <p:pic>
        <p:nvPicPr>
          <p:cNvPr id="5" name="Hoog/laag mladder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028384" y="40466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04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4967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600" b="1" dirty="0" smtClean="0">
                <a:solidFill>
                  <a:schemeClr val="bg1"/>
                </a:solidFill>
              </a:rPr>
              <a:t>Klimmen op de ladder</a:t>
            </a:r>
            <a:endParaRPr lang="nl-NL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3600" dirty="0" smtClean="0">
                <a:solidFill>
                  <a:schemeClr val="bg1"/>
                </a:solidFill>
              </a:rPr>
              <a:t>- Vervolgopleiding</a:t>
            </a:r>
          </a:p>
          <a:p>
            <a:pPr marL="0" indent="0">
              <a:buNone/>
            </a:pPr>
            <a:endParaRPr lang="nl-NL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3600" dirty="0" smtClean="0">
                <a:solidFill>
                  <a:schemeClr val="bg1"/>
                </a:solidFill>
              </a:rPr>
              <a:t>- Aanleg</a:t>
            </a:r>
          </a:p>
          <a:p>
            <a:pPr marL="0" indent="0">
              <a:buNone/>
            </a:pPr>
            <a:endParaRPr lang="nl-NL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3600" dirty="0" smtClean="0">
                <a:solidFill>
                  <a:schemeClr val="bg1"/>
                </a:solidFill>
              </a:rPr>
              <a:t>- Doorzettingsvermogen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Maatschappelijke ladder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Film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Hoog of laag</a:t>
            </a:r>
          </a:p>
          <a:p>
            <a:pPr lvl="0"/>
            <a:r>
              <a:rPr lang="nl-NL" dirty="0">
                <a:solidFill>
                  <a:schemeClr val="bg1"/>
                </a:solidFill>
              </a:rPr>
              <a:t>5 Klimmen op de ladder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 Opdracht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 Leerdoel</a:t>
            </a:r>
          </a:p>
          <a:p>
            <a:endParaRPr lang="nl-NL" dirty="0"/>
          </a:p>
        </p:txBody>
      </p:sp>
      <p:pic>
        <p:nvPicPr>
          <p:cNvPr id="5" name="Klimmen mladder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6416" y="6206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61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4395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b="1" dirty="0" smtClean="0">
                <a:solidFill>
                  <a:prstClr val="white"/>
                </a:solidFill>
              </a:rPr>
              <a:t>Opdracht</a:t>
            </a:r>
          </a:p>
          <a:p>
            <a:pPr marL="0" indent="0" algn="ctr">
              <a:buNone/>
            </a:pPr>
            <a:endParaRPr lang="nl-NL" b="1" dirty="0" smtClean="0">
              <a:solidFill>
                <a:prstClr val="white"/>
              </a:solidFill>
            </a:endParaRPr>
          </a:p>
          <a:p>
            <a:pPr marL="0" indent="0" algn="ctr">
              <a:buNone/>
            </a:pPr>
            <a:endParaRPr lang="nl-NL" b="1" dirty="0">
              <a:solidFill>
                <a:prstClr val="white"/>
              </a:solidFill>
            </a:endParaRPr>
          </a:p>
          <a:p>
            <a:pPr marL="0" indent="0" algn="ctr">
              <a:buNone/>
            </a:pPr>
            <a:r>
              <a:rPr lang="nl-NL" b="1" dirty="0" smtClean="0">
                <a:solidFill>
                  <a:prstClr val="white"/>
                </a:solidFill>
                <a:hlinkClick r:id="rId4"/>
              </a:rPr>
              <a:t>https://docs.google.com/forms/d/1BM1sMjzCq9ayluwjZbVu81GXtd353CUKulkejs1AYOU/viewform?usp=send_form</a:t>
            </a:r>
            <a:endParaRPr lang="nl-NL" b="1" dirty="0" smtClean="0">
              <a:solidFill>
                <a:prstClr val="white"/>
              </a:solidFill>
            </a:endParaRPr>
          </a:p>
          <a:p>
            <a:pPr marL="0" indent="0" algn="ctr">
              <a:buNone/>
            </a:pPr>
            <a:endParaRPr lang="nl-NL" b="1" dirty="0">
              <a:solidFill>
                <a:prstClr val="white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Maatschappelijke ladder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Film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Hoog of laag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Klimmen op de ladder</a:t>
            </a:r>
          </a:p>
          <a:p>
            <a:pPr lvl="0"/>
            <a:r>
              <a:rPr lang="nl-NL" dirty="0">
                <a:solidFill>
                  <a:schemeClr val="bg1"/>
                </a:solidFill>
              </a:rPr>
              <a:t>6 Opdracht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 Leerdoel</a:t>
            </a:r>
          </a:p>
          <a:p>
            <a:endParaRPr lang="nl-NL" dirty="0"/>
          </a:p>
        </p:txBody>
      </p:sp>
      <p:pic>
        <p:nvPicPr>
          <p:cNvPr id="5" name="Opdracht mladder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28384" y="47667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43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35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b="1" dirty="0" smtClean="0">
                <a:solidFill>
                  <a:prstClr val="white"/>
                </a:solidFill>
              </a:rPr>
              <a:t>Leerdoel</a:t>
            </a:r>
          </a:p>
          <a:p>
            <a:pPr marL="0" indent="0" algn="ctr">
              <a:buNone/>
            </a:pPr>
            <a:endParaRPr lang="nl-NL" sz="40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Aan </a:t>
            </a:r>
            <a:r>
              <a:rPr lang="nl-NL" sz="2800" dirty="0">
                <a:solidFill>
                  <a:schemeClr val="bg1"/>
                </a:solidFill>
              </a:rPr>
              <a:t>het einde van de les kunnen de leerlingen uitleg geven wat de maatschappelijk ladder </a:t>
            </a:r>
            <a:r>
              <a:rPr lang="nl-NL" sz="2800" dirty="0" smtClean="0">
                <a:solidFill>
                  <a:schemeClr val="bg1"/>
                </a:solidFill>
              </a:rPr>
              <a:t>inhoudt</a:t>
            </a:r>
          </a:p>
          <a:p>
            <a:pPr marL="0" indent="0">
              <a:buNone/>
            </a:pPr>
            <a:endParaRPr lang="nl-NL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De </a:t>
            </a:r>
            <a:r>
              <a:rPr lang="nl-NL" sz="2800" dirty="0">
                <a:solidFill>
                  <a:schemeClr val="bg1"/>
                </a:solidFill>
              </a:rPr>
              <a:t>indeling van de ladder </a:t>
            </a:r>
            <a:r>
              <a:rPr lang="nl-NL" sz="2800" dirty="0" smtClean="0">
                <a:solidFill>
                  <a:schemeClr val="bg1"/>
                </a:solidFill>
              </a:rPr>
              <a:t>begrijpen en uitleggen</a:t>
            </a: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Maatschappelijke ladder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Film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Hoog of laag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Klimmen op de ladder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 Opdracht</a:t>
            </a:r>
          </a:p>
          <a:p>
            <a:pPr lvl="0"/>
            <a:r>
              <a:rPr lang="nl-NL" dirty="0">
                <a:solidFill>
                  <a:schemeClr val="bg1"/>
                </a:solidFill>
              </a:rPr>
              <a:t>7 Leerdoel</a:t>
            </a:r>
          </a:p>
          <a:p>
            <a:endParaRPr lang="nl-NL" dirty="0"/>
          </a:p>
        </p:txBody>
      </p:sp>
      <p:pic>
        <p:nvPicPr>
          <p:cNvPr id="5" name="Einde leerdoel mladder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028384" y="47667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94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53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280</TotalTime>
  <Words>249</Words>
  <Application>Microsoft Office PowerPoint</Application>
  <PresentationFormat>Diavoorstelling (4:3)</PresentationFormat>
  <Paragraphs>96</Paragraphs>
  <Slides>7</Slides>
  <Notes>0</Notes>
  <HiddenSlides>0</HiddenSlides>
  <MMClips>7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Maatschappelijke ladder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Waarom Straffen we?</dc:title>
  <dc:creator>Robin</dc:creator>
  <cp:lastModifiedBy>Robin</cp:lastModifiedBy>
  <cp:revision>21</cp:revision>
  <dcterms:created xsi:type="dcterms:W3CDTF">2013-12-15T13:01:25Z</dcterms:created>
  <dcterms:modified xsi:type="dcterms:W3CDTF">2014-06-27T15:55:24Z</dcterms:modified>
</cp:coreProperties>
</file>