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2" r:id="rId5"/>
    <p:sldId id="261" r:id="rId6"/>
    <p:sldId id="260" r:id="rId7"/>
    <p:sldId id="259" r:id="rId8"/>
    <p:sldId id="258" r:id="rId9"/>
    <p:sldId id="257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673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20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522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0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91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25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7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04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17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0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71D1-A25E-4B8D-A014-9E80939694B1}" type="datetimeFigureOut">
              <a:rPr lang="nl-NL" smtClean="0"/>
              <a:t>16-12-2013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41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PWlaRUUazQ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Straffen en maatregelen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Leerdoel: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Aan het einde van de les kunnen de leerlingen de verschillende straffen en maatregelen benoemen en uitleggen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2674639" cy="3650083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Bijkomende straffen 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13 Leerdoel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Maatregelen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Een maatregel is niet direct bedoeld als straf maar om de samenleving of de dader tegen zichzelf te beschermen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Voorbeelden: TBS en OTS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TBS: Ter Beschikking Stelling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OTS: Onder Toezicht Stelling</a:t>
            </a: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1"/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pPr lvl="0"/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3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 smtClean="0">
                <a:solidFill>
                  <a:prstClr val="white"/>
                </a:solidFill>
              </a:rPr>
              <a:t>Voorwaardelijke Straffen</a:t>
            </a:r>
            <a:endParaRPr lang="nl-NL" sz="36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Voorwaardelijke boete of gevangenisstraf 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De dader krijgt een deel van de straf niet onder voorwaarde het niet in zijn proeftijd weer te doen je krijgt eigenlijk dus een extra kans 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1"/>
                </a:solidFill>
              </a:rPr>
              <a:t>11 </a:t>
            </a:r>
            <a:r>
              <a:rPr lang="nl-NL" dirty="0" smtClean="0">
                <a:solidFill>
                  <a:schemeClr val="bg1"/>
                </a:solidFill>
              </a:rPr>
              <a:t>Voorwaardelijke straffen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9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</a:rPr>
              <a:t>FILM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hlinkClick r:id="rId2"/>
              </a:rPr>
              <a:t>http://www.youtube.com/watch?v=0PWlaRUUazQ</a:t>
            </a: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1"/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pPr lvl="0"/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Leerdoel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Leerdoel: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Aan het einde van de les kunnen de leerlingen de verschillende straffen en maatregelen benoemen en uitleggen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De leerlingen gaan: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 verder werken uit je boek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de praktische opdracht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oefenen voor je SE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1"/>
                </a:solidFill>
              </a:rPr>
              <a:t>13 Leerdoel</a:t>
            </a:r>
          </a:p>
          <a:p>
            <a:pPr lvl="0"/>
            <a:endParaRPr lang="nl-N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Straffen en maatregelen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Welke straffen en maatregelen weten jullie al op te noemen?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1"/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Vier soorten straffen</a:t>
            </a: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sz="2800" dirty="0" smtClean="0">
                <a:solidFill>
                  <a:schemeClr val="bg1"/>
                </a:solidFill>
              </a:rPr>
              <a:t>Hoofdstraffen</a:t>
            </a:r>
          </a:p>
          <a:p>
            <a:pPr>
              <a:buFontTx/>
              <a:buChar char="-"/>
            </a:pPr>
            <a:r>
              <a:rPr lang="nl-NL" sz="2800" dirty="0" smtClean="0">
                <a:solidFill>
                  <a:schemeClr val="bg1"/>
                </a:solidFill>
              </a:rPr>
              <a:t>Bijkomende straffen</a:t>
            </a:r>
          </a:p>
          <a:p>
            <a:pPr>
              <a:buFontTx/>
              <a:buChar char="-"/>
            </a:pPr>
            <a:r>
              <a:rPr lang="nl-NL" sz="2800" dirty="0" smtClean="0">
                <a:solidFill>
                  <a:schemeClr val="bg1"/>
                </a:solidFill>
              </a:rPr>
              <a:t>Maatregelen</a:t>
            </a:r>
          </a:p>
          <a:p>
            <a:pPr>
              <a:buFontTx/>
              <a:buChar char="-"/>
            </a:pPr>
            <a:r>
              <a:rPr lang="nl-NL" sz="2800" dirty="0" smtClean="0">
                <a:solidFill>
                  <a:schemeClr val="bg1"/>
                </a:solidFill>
              </a:rPr>
              <a:t>Voorwaardelijke straffen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1"/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Hoofdstraffen</a:t>
            </a: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>
              <a:buFontTx/>
              <a:buChar char="-"/>
            </a:pPr>
            <a:r>
              <a:rPr lang="nl-NL" sz="2800" b="1" dirty="0" smtClean="0">
                <a:solidFill>
                  <a:prstClr val="white"/>
                </a:solidFill>
              </a:rPr>
              <a:t>Geldboete</a:t>
            </a:r>
          </a:p>
          <a:p>
            <a:pPr>
              <a:buFontTx/>
              <a:buChar char="-"/>
            </a:pPr>
            <a:r>
              <a:rPr lang="nl-NL" sz="2800" b="1" dirty="0" smtClean="0">
                <a:solidFill>
                  <a:prstClr val="white"/>
                </a:solidFill>
              </a:rPr>
              <a:t>Hechtenis</a:t>
            </a:r>
          </a:p>
          <a:p>
            <a:pPr>
              <a:buFontTx/>
              <a:buChar char="-"/>
            </a:pPr>
            <a:r>
              <a:rPr lang="nl-NL" sz="2800" b="1" dirty="0" smtClean="0">
                <a:solidFill>
                  <a:prstClr val="white"/>
                </a:solidFill>
              </a:rPr>
              <a:t>Gevangenisstraf</a:t>
            </a:r>
          </a:p>
          <a:p>
            <a:pPr>
              <a:buFontTx/>
              <a:buChar char="-"/>
            </a:pPr>
            <a:r>
              <a:rPr lang="nl-NL" sz="2800" b="1" dirty="0" smtClean="0">
                <a:solidFill>
                  <a:prstClr val="white"/>
                </a:solidFill>
              </a:rPr>
              <a:t>Taakstraf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1"/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30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b="1" dirty="0" smtClean="0">
                <a:solidFill>
                  <a:prstClr val="white"/>
                </a:solidFill>
              </a:rPr>
              <a:t>Geldboete</a:t>
            </a:r>
          </a:p>
          <a:p>
            <a:pPr marL="0" indent="0">
              <a:buNone/>
            </a:pPr>
            <a:endParaRPr lang="nl-NL" sz="36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Is de meest voorkomende straf in Nederland 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Als je een boete niet kan betalen kan de rechter je een celstraf opleggen </a:t>
            </a:r>
          </a:p>
          <a:p>
            <a:pPr marL="0" indent="0">
              <a:buNone/>
            </a:pPr>
            <a:endParaRPr lang="nl-NL" sz="3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1"/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06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Hechtenis </a:t>
            </a:r>
          </a:p>
          <a:p>
            <a:pPr marL="0" indent="0">
              <a:buNone/>
            </a:pPr>
            <a:endParaRPr lang="nl-NL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prstClr val="white"/>
                </a:solidFill>
              </a:rPr>
              <a:t>Hechtenis is de vrijheidsstraf die hoort bij overtredingen </a:t>
            </a: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prstClr val="white"/>
                </a:solidFill>
              </a:rPr>
              <a:t>De maximumstraf daarvoor is 1 jaar en wordt uitgezeten in het huis van bewaring</a:t>
            </a:r>
            <a:endParaRPr lang="nl-NL" b="1" dirty="0">
              <a:solidFill>
                <a:prstClr val="white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1"/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543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b="1" dirty="0" smtClean="0">
                <a:solidFill>
                  <a:prstClr val="white"/>
                </a:solidFill>
              </a:rPr>
              <a:t>Gevangenisstraf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Dit is de vrijheidsstraf die hoort bij misdrijven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De hoogste straf in Nederland is levenslang </a:t>
            </a:r>
            <a:r>
              <a:rPr lang="nl-NL" sz="2800" dirty="0" smtClean="0">
                <a:solidFill>
                  <a:schemeClr val="bg1"/>
                </a:solidFill>
              </a:rPr>
              <a:t> 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1"/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09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Taakstraf</a:t>
            </a: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Rechters geven steeds vaker taakstraffen , omdat het heropvoeden steeds belangrijker is geworden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1"/>
                </a:solidFill>
              </a:rPr>
              <a:t>8 Taakstraf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2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Bijkomende straffen</a:t>
            </a: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Bijkomende straffen kunnen alleen gegeven worden in combinatie met een hoofdstraf 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Een voorbeeld van een bijkomende straf is het inleveren van je rijbewijs als je dronken achter het stuur hebt gezeten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2 Straffen en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 Vier soorten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 Hoofdstraffen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 Geldboete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6 Hechtenis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 Gevangenisstraf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8 Taakstraf</a:t>
            </a:r>
          </a:p>
          <a:p>
            <a:r>
              <a:rPr lang="nl-NL" dirty="0">
                <a:solidFill>
                  <a:schemeClr val="bg1"/>
                </a:solidFill>
              </a:rPr>
              <a:t>9 Bijkomende straffen 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10 Maatregelen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11 Voorwaardelijke straffen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12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13 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515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270</TotalTime>
  <Words>685</Words>
  <Application>Microsoft Office PowerPoint</Application>
  <PresentationFormat>Diavoorstelling (4:3)</PresentationFormat>
  <Paragraphs>234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Straffen en maatregelen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Straffen we?</dc:title>
  <dc:creator>Robin</dc:creator>
  <cp:lastModifiedBy>Robin</cp:lastModifiedBy>
  <cp:revision>16</cp:revision>
  <dcterms:created xsi:type="dcterms:W3CDTF">2013-12-15T13:01:25Z</dcterms:created>
  <dcterms:modified xsi:type="dcterms:W3CDTF">2013-12-16T20:19:48Z</dcterms:modified>
</cp:coreProperties>
</file>