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3" r:id="rId4"/>
    <p:sldId id="262" r:id="rId5"/>
    <p:sldId id="261" r:id="rId6"/>
    <p:sldId id="260" r:id="rId7"/>
    <p:sldId id="259" r:id="rId8"/>
    <p:sldId id="258" r:id="rId9"/>
    <p:sldId id="257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673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01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22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730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508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391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825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574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040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179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500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71D1-A25E-4B8D-A014-9E80939694B1}" type="datetimeFigureOut">
              <a:rPr lang="nl-NL" smtClean="0"/>
              <a:t>16-12-2013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B1E7-D63D-4C1A-AE43-128DE64E91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41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0PWlaRUUazQ" TargetMode="Externa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Straffen en maatregelen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Leerdoel: 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Aan het einde van de les kunnen de leerlingen de verschillende straffen en maatregelen benoemen en uitleggen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half" idx="2"/>
          </p:nvPr>
        </p:nvSpPr>
        <p:spPr>
          <a:xfrm>
            <a:off x="467544" y="1412776"/>
            <a:ext cx="2674639" cy="3650083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chemeClr val="bg1"/>
                </a:solidFill>
              </a:rPr>
              <a:t>1 Leerdoel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</a:t>
            </a:r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 Bijkomende straffen 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 smtClean="0">
                <a:solidFill>
                  <a:schemeClr val="bg2">
                    <a:lumMod val="25000"/>
                  </a:schemeClr>
                </a:solidFill>
              </a:rPr>
              <a:t>13 Leerdoel</a:t>
            </a:r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3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Maatregelen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Een maatregel is niet direct bedoeld als straf maar om de samenleving of de dader tegen zichzelf te beschermen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Voorbeelden: TBS en OTS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TBS: Ter Beschikking Stelling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OTS: Onder Toezicht Stelling</a:t>
            </a: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1"/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pPr lvl="0"/>
            <a:endParaRPr lang="nl-NL" dirty="0">
              <a:solidFill>
                <a:srgbClr val="EEECE1">
                  <a:lumMod val="25000"/>
                </a:srgbClr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937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3600" b="1" dirty="0" smtClean="0">
                <a:solidFill>
                  <a:prstClr val="white"/>
                </a:solidFill>
              </a:rPr>
              <a:t>Voorwaardelijke Straffen</a:t>
            </a:r>
            <a:endParaRPr lang="nl-NL" sz="36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Voorwaardelijke boete of gevangenisstraf 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De dader krijgt een deel van de straf niet onder voorwaarde het niet in zijn proeftijd weer te doen je krijgt eigenlijk dus een extra kans </a:t>
            </a: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1"/>
                </a:solidFill>
              </a:rPr>
              <a:t>11 </a:t>
            </a:r>
            <a:r>
              <a:rPr lang="nl-NL" dirty="0" smtClean="0">
                <a:solidFill>
                  <a:schemeClr val="bg1"/>
                </a:solidFill>
              </a:rPr>
              <a:t>Voorwaardelijke straffen</a:t>
            </a:r>
            <a:endParaRPr lang="nl-NL" dirty="0">
              <a:solidFill>
                <a:schemeClr val="bg1"/>
              </a:solidFill>
            </a:endParaRP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294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smtClean="0">
                <a:solidFill>
                  <a:schemeClr val="bg1"/>
                </a:solidFill>
              </a:rPr>
              <a:t>FILM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  <a:hlinkClick r:id="rId2"/>
              </a:rPr>
              <a:t>http://www.youtube.com/watch?v=0PWlaRUUazQ</a:t>
            </a: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1"/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pPr lvl="0"/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4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nl-NL" dirty="0" smtClean="0">
                <a:solidFill>
                  <a:schemeClr val="bg1"/>
                </a:solidFill>
              </a:rPr>
              <a:t>Leerdoel</a:t>
            </a: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Leerdoel: </a:t>
            </a:r>
          </a:p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Aan het einde van de les kunnen de leerlingen de verschillende straffen en maatregelen benoemen en uitleggen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De leerlingen gaan: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 verder werken uit je boek 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de praktische opdracht 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- oefenen voor je SE 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1"/>
                </a:solidFill>
              </a:rPr>
              <a:t>13 Leerdoel</a:t>
            </a:r>
          </a:p>
          <a:p>
            <a:pPr lvl="0"/>
            <a:endParaRPr lang="nl-NL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10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Straffen en maatregelen</a:t>
            </a:r>
          </a:p>
          <a:p>
            <a:pPr marL="0" indent="0">
              <a:buNone/>
            </a:pPr>
            <a:endParaRPr lang="nl-N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Welke straffen en maatregelen weten jullie al op te noemen?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1"/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endParaRPr lang="nl-N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26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Vier soorten straffen</a:t>
            </a:r>
          </a:p>
          <a:p>
            <a:pPr marL="0" indent="0">
              <a:buNone/>
            </a:pPr>
            <a:endParaRPr lang="nl-NL" sz="28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nl-NL" sz="2800" dirty="0" smtClean="0">
                <a:solidFill>
                  <a:schemeClr val="bg1"/>
                </a:solidFill>
              </a:rPr>
              <a:t>Hoofdstraffen</a:t>
            </a:r>
          </a:p>
          <a:p>
            <a:pPr>
              <a:buFontTx/>
              <a:buChar char="-"/>
            </a:pPr>
            <a:r>
              <a:rPr lang="nl-NL" sz="2800" dirty="0" smtClean="0">
                <a:solidFill>
                  <a:schemeClr val="bg1"/>
                </a:solidFill>
              </a:rPr>
              <a:t>Bijkomende straffen</a:t>
            </a:r>
          </a:p>
          <a:p>
            <a:pPr>
              <a:buFontTx/>
              <a:buChar char="-"/>
            </a:pPr>
            <a:r>
              <a:rPr lang="nl-NL" sz="2800" dirty="0" smtClean="0">
                <a:solidFill>
                  <a:schemeClr val="bg1"/>
                </a:solidFill>
              </a:rPr>
              <a:t>Maatregelen</a:t>
            </a:r>
          </a:p>
          <a:p>
            <a:pPr>
              <a:buFontTx/>
              <a:buChar char="-"/>
            </a:pPr>
            <a:r>
              <a:rPr lang="nl-NL" sz="2800" dirty="0" smtClean="0">
                <a:solidFill>
                  <a:schemeClr val="bg1"/>
                </a:solidFill>
              </a:rPr>
              <a:t>Voorwaardelijke straffen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1"/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989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Hoofdstraffen</a:t>
            </a: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>
              <a:buFontTx/>
              <a:buChar char="-"/>
            </a:pPr>
            <a:r>
              <a:rPr lang="nl-NL" sz="2800" b="1" dirty="0" smtClean="0">
                <a:solidFill>
                  <a:prstClr val="white"/>
                </a:solidFill>
              </a:rPr>
              <a:t>Geldboete</a:t>
            </a:r>
          </a:p>
          <a:p>
            <a:pPr>
              <a:buFontTx/>
              <a:buChar char="-"/>
            </a:pPr>
            <a:r>
              <a:rPr lang="nl-NL" sz="2800" b="1" dirty="0" smtClean="0">
                <a:solidFill>
                  <a:prstClr val="white"/>
                </a:solidFill>
              </a:rPr>
              <a:t>Hechtenis</a:t>
            </a:r>
          </a:p>
          <a:p>
            <a:pPr>
              <a:buFontTx/>
              <a:buChar char="-"/>
            </a:pPr>
            <a:r>
              <a:rPr lang="nl-NL" sz="2800" b="1" dirty="0" smtClean="0">
                <a:solidFill>
                  <a:prstClr val="white"/>
                </a:solidFill>
              </a:rPr>
              <a:t>Gevangenisstraf</a:t>
            </a:r>
          </a:p>
          <a:p>
            <a:pPr>
              <a:buFontTx/>
              <a:buChar char="-"/>
            </a:pPr>
            <a:r>
              <a:rPr lang="nl-NL" sz="2800" b="1" dirty="0" smtClean="0">
                <a:solidFill>
                  <a:prstClr val="white"/>
                </a:solidFill>
              </a:rPr>
              <a:t>Taakstraf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1"/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30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3600" b="1" dirty="0" smtClean="0">
                <a:solidFill>
                  <a:prstClr val="white"/>
                </a:solidFill>
              </a:rPr>
              <a:t>Geldboete</a:t>
            </a:r>
          </a:p>
          <a:p>
            <a:pPr marL="0" indent="0">
              <a:buNone/>
            </a:pPr>
            <a:endParaRPr lang="nl-NL" sz="36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Is de meest voorkomende straf in Nederland 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Als je een boete niet kan betalen kan de rechter je een celstraf opleggen </a:t>
            </a:r>
          </a:p>
          <a:p>
            <a:pPr marL="0" indent="0">
              <a:buNone/>
            </a:pPr>
            <a:endParaRPr lang="nl-NL" sz="36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1"/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061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Hechtenis </a:t>
            </a:r>
          </a:p>
          <a:p>
            <a:pPr marL="0" indent="0">
              <a:buNone/>
            </a:pPr>
            <a:endParaRPr lang="nl-NL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b="1" dirty="0" smtClean="0">
                <a:solidFill>
                  <a:prstClr val="white"/>
                </a:solidFill>
              </a:rPr>
              <a:t>Hechtenis is de vrijheidsstraf die hoort bij overtredingen </a:t>
            </a: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b="1" dirty="0" smtClean="0">
                <a:solidFill>
                  <a:prstClr val="white"/>
                </a:solidFill>
              </a:rPr>
              <a:t>De maximumstraf daarvoor is 1 jaar en wordt uitgezeten in het huis van bewaring</a:t>
            </a:r>
            <a:endParaRPr lang="nl-NL" b="1" dirty="0">
              <a:solidFill>
                <a:prstClr val="white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1"/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543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800" b="1" dirty="0" smtClean="0">
                <a:solidFill>
                  <a:prstClr val="white"/>
                </a:solidFill>
              </a:rPr>
              <a:t>Gevangenisstraf</a:t>
            </a:r>
          </a:p>
          <a:p>
            <a:pPr marL="0" indent="0">
              <a:buNone/>
            </a:pPr>
            <a:endParaRPr lang="nl-NL" sz="2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Dit is de vrijheidsstraf die hoort bij misdrijven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De hoogste straf in Nederland is levenslang </a:t>
            </a:r>
            <a:r>
              <a:rPr lang="nl-NL" sz="2800" dirty="0" smtClean="0">
                <a:solidFill>
                  <a:schemeClr val="bg1"/>
                </a:solidFill>
              </a:rPr>
              <a:t> </a:t>
            </a: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1"/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092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Taakstraf</a:t>
            </a: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Rechters geven steeds vaker taakstraffen , omdat het heropvoeden steeds belangrijker is geworden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1"/>
                </a:solidFill>
              </a:rPr>
              <a:t>8 Taakstraf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27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b="1" dirty="0" smtClean="0">
                <a:solidFill>
                  <a:prstClr val="white"/>
                </a:solidFill>
              </a:rPr>
              <a:t>Bijkomende straffen</a:t>
            </a:r>
          </a:p>
          <a:p>
            <a:pPr marL="0" indent="0">
              <a:buNone/>
            </a:pPr>
            <a:endParaRPr lang="nl-NL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Bijkomende straffen kunnen alleen gegeven worden in combinatie met een hoofdstraf </a:t>
            </a:r>
          </a:p>
          <a:p>
            <a:pPr marL="0" indent="0">
              <a:buNone/>
            </a:pP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800" dirty="0" smtClean="0">
                <a:solidFill>
                  <a:schemeClr val="bg1"/>
                </a:solidFill>
              </a:rPr>
              <a:t>Een voorbeeld van een bijkomende straf is het inleveren van je rijbewijs als je dronken achter het stuur hebt gezeten</a:t>
            </a:r>
            <a:endParaRPr lang="nl-NL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 Leerdoel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2 Straffen en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3 Vier soorten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4 Hoofdstraffen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5 Geldboete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6 Hechtenis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7 Gevangenisstraf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8 Taakstraf</a:t>
            </a:r>
          </a:p>
          <a:p>
            <a:r>
              <a:rPr lang="nl-NL" dirty="0">
                <a:solidFill>
                  <a:schemeClr val="bg1"/>
                </a:solidFill>
              </a:rPr>
              <a:t>9 Bijkomende straffen 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10 Maatregelen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11 Voorwaardelijke straffen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12 Film</a:t>
            </a:r>
          </a:p>
          <a:p>
            <a:r>
              <a:rPr lang="nl-NL" dirty="0">
                <a:solidFill>
                  <a:schemeClr val="bg2">
                    <a:lumMod val="25000"/>
                  </a:schemeClr>
                </a:solidFill>
              </a:rPr>
              <a:t>13 Leerdoel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515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270</TotalTime>
  <Words>685</Words>
  <Application>Microsoft Office PowerPoint</Application>
  <PresentationFormat>Diavoorstelling (4:3)</PresentationFormat>
  <Paragraphs>234</Paragraphs>
  <Slides>13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Kantoorthema</vt:lpstr>
      <vt:lpstr>Straffen en maatregelen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Waarom Straffen we?</dc:title>
  <dc:creator>Robin</dc:creator>
  <cp:lastModifiedBy>Robin</cp:lastModifiedBy>
  <cp:revision>16</cp:revision>
  <dcterms:created xsi:type="dcterms:W3CDTF">2013-12-15T13:01:25Z</dcterms:created>
  <dcterms:modified xsi:type="dcterms:W3CDTF">2013-12-16T20:19:48Z</dcterms:modified>
</cp:coreProperties>
</file>