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3" r:id="rId4"/>
    <p:sldId id="262" r:id="rId5"/>
    <p:sldId id="264" r:id="rId6"/>
    <p:sldId id="265" r:id="rId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76" autoAdjust="0"/>
  </p:normalViewPr>
  <p:slideViewPr>
    <p:cSldViewPr>
      <p:cViewPr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12-2-2014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76737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12-2-2014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22010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12-2-2014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952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12-2-2014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47303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12-2-2014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85089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12-2-2014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63919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12-2-2014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28258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12-2-2014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55748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12-2-2014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50407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12-2-2014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11795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12-2-2014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75001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971D1-A25E-4B8D-A014-9E80939694B1}" type="datetimeFigureOut">
              <a:rPr lang="nl-NL" smtClean="0"/>
              <a:t>12-2-2014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141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DZak0UHaLmI" TargetMode="Externa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Hoofdstuk 6 </a:t>
            </a:r>
            <a:br>
              <a:rPr lang="nl-NL" dirty="0" smtClean="0">
                <a:solidFill>
                  <a:schemeClr val="bg1"/>
                </a:solidFill>
              </a:rPr>
            </a:br>
            <a:r>
              <a:rPr lang="nl-NL" dirty="0">
                <a:solidFill>
                  <a:schemeClr val="bg1"/>
                </a:solidFill>
              </a:rPr>
              <a:t>H</a:t>
            </a:r>
            <a:r>
              <a:rPr lang="nl-NL" dirty="0" smtClean="0">
                <a:solidFill>
                  <a:schemeClr val="bg1"/>
                </a:solidFill>
              </a:rPr>
              <a:t>et Parlement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Leerdoel: </a:t>
            </a:r>
          </a:p>
          <a:p>
            <a:pPr marL="0" indent="0">
              <a:buNone/>
            </a:pP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Aan </a:t>
            </a:r>
            <a:r>
              <a:rPr lang="nl-NL" dirty="0" smtClean="0">
                <a:solidFill>
                  <a:schemeClr val="bg1"/>
                </a:solidFill>
              </a:rPr>
              <a:t>het einde van de les kunnen de leerlingen </a:t>
            </a:r>
            <a:r>
              <a:rPr lang="nl-NL" dirty="0" smtClean="0">
                <a:solidFill>
                  <a:schemeClr val="bg1"/>
                </a:solidFill>
              </a:rPr>
              <a:t>het</a:t>
            </a:r>
            <a:r>
              <a:rPr lang="nl-NL" dirty="0" smtClean="0">
                <a:solidFill>
                  <a:schemeClr val="bg1"/>
                </a:solidFill>
              </a:rPr>
              <a:t> begrip parlement </a:t>
            </a:r>
            <a:r>
              <a:rPr lang="nl-NL" dirty="0" smtClean="0">
                <a:solidFill>
                  <a:schemeClr val="bg1"/>
                </a:solidFill>
              </a:rPr>
              <a:t>uitleggen en toepassen</a:t>
            </a: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>
          <a:xfrm>
            <a:off x="467544" y="1412776"/>
            <a:ext cx="2674639" cy="3650083"/>
          </a:xfrm>
        </p:spPr>
        <p:txBody>
          <a:bodyPr>
            <a:normAutofit/>
          </a:bodyPr>
          <a:lstStyle/>
          <a:p>
            <a:r>
              <a:rPr lang="nl-NL" dirty="0" smtClean="0">
                <a:solidFill>
                  <a:schemeClr val="bg1"/>
                </a:solidFill>
              </a:rPr>
              <a:t>1 Leerdoel</a:t>
            </a: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2 Wat gaan we doen vandaag?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3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Casus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4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Parlement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5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Film</a:t>
            </a: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6 Leerdoel</a:t>
            </a:r>
          </a:p>
          <a:p>
            <a:endParaRPr lang="nl-NL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39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nl-NL" dirty="0" smtClean="0">
                <a:solidFill>
                  <a:schemeClr val="bg1"/>
                </a:solidFill>
              </a:rPr>
              <a:t>Wat gaan we doen vandaag?</a:t>
            </a:r>
          </a:p>
          <a:p>
            <a:pPr marL="0" indent="0">
              <a:buNone/>
            </a:pPr>
            <a:endParaRPr lang="nl-NL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nl-NL" dirty="0" smtClean="0">
                <a:solidFill>
                  <a:schemeClr val="bg1"/>
                </a:solidFill>
              </a:rPr>
              <a:t>Casus</a:t>
            </a:r>
          </a:p>
          <a:p>
            <a:pPr>
              <a:buFontTx/>
              <a:buChar char="-"/>
            </a:pPr>
            <a:endParaRPr lang="nl-NL" dirty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nl-NL" dirty="0" smtClean="0">
                <a:solidFill>
                  <a:schemeClr val="bg1"/>
                </a:solidFill>
              </a:rPr>
              <a:t>Het parlement</a:t>
            </a:r>
          </a:p>
          <a:p>
            <a:pPr>
              <a:buFontTx/>
              <a:buChar char="-"/>
            </a:pPr>
            <a:endParaRPr lang="nl-NL" dirty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nl-NL" dirty="0" smtClean="0">
                <a:solidFill>
                  <a:schemeClr val="bg1"/>
                </a:solidFill>
              </a:rPr>
              <a:t>Zelfstandig werken</a:t>
            </a: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r>
              <a:rPr lang="nl-NL" dirty="0">
                <a:solidFill>
                  <a:schemeClr val="bg1"/>
                </a:solidFill>
              </a:rPr>
              <a:t>2 Wat gaan we doen vandaag?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3 Casus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4 Parlement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5 Film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6 Leerdoel</a:t>
            </a:r>
          </a:p>
          <a:p>
            <a:endParaRPr lang="nl-NL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26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CASUS</a:t>
            </a:r>
          </a:p>
          <a:p>
            <a:pPr marL="0" indent="0" algn="ctr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Gedogen is van de gekke </a:t>
            </a: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2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2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2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2800" dirty="0" smtClean="0">
              <a:solidFill>
                <a:schemeClr val="bg1"/>
              </a:solidFill>
            </a:endParaRPr>
          </a:p>
          <a:p>
            <a:pPr marL="514350" indent="-514350">
              <a:buAutoNum type="arabicPeriod"/>
            </a:pPr>
            <a:r>
              <a:rPr lang="nl-NL" sz="2800" dirty="0" smtClean="0">
                <a:solidFill>
                  <a:schemeClr val="bg1"/>
                </a:solidFill>
              </a:rPr>
              <a:t>Wat is het probleem? (oorzaak en gevolg)</a:t>
            </a:r>
          </a:p>
          <a:p>
            <a:pPr marL="514350" indent="-514350">
              <a:buAutoNum type="arabicPeriod"/>
            </a:pPr>
            <a:endParaRPr lang="nl-NL" sz="2800" dirty="0" smtClean="0">
              <a:solidFill>
                <a:schemeClr val="bg1"/>
              </a:solidFill>
            </a:endParaRPr>
          </a:p>
          <a:p>
            <a:pPr marL="514350" indent="-514350">
              <a:buAutoNum type="arabicPeriod"/>
            </a:pPr>
            <a:r>
              <a:rPr lang="nl-NL" sz="2800" dirty="0" smtClean="0">
                <a:solidFill>
                  <a:schemeClr val="bg1"/>
                </a:solidFill>
              </a:rPr>
              <a:t>Wie of welke groepen zijn er betrokken bij dit probleem?</a:t>
            </a:r>
          </a:p>
          <a:p>
            <a:pPr marL="0" indent="0">
              <a:buNone/>
            </a:pPr>
            <a:endParaRPr lang="nl-NL" sz="2800" dirty="0" smtClean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2 Wat gaan we doen vandaag?</a:t>
            </a:r>
          </a:p>
          <a:p>
            <a:r>
              <a:rPr lang="nl-NL" dirty="0">
                <a:solidFill>
                  <a:schemeClr val="bg1"/>
                </a:solidFill>
              </a:rPr>
              <a:t>3 Casus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4 Parlement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5 Film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6 Leerdoel</a:t>
            </a:r>
          </a:p>
          <a:p>
            <a:endParaRPr lang="nl-NL" dirty="0"/>
          </a:p>
        </p:txBody>
      </p:sp>
      <p:pic>
        <p:nvPicPr>
          <p:cNvPr id="5" name="Afbeelding 4" descr="http://www.thuisinhetnieuws.nl/bues/nieuws/15353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628800"/>
            <a:ext cx="4498032" cy="22322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989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b="1" dirty="0" smtClean="0">
                <a:solidFill>
                  <a:prstClr val="white"/>
                </a:solidFill>
              </a:rPr>
              <a:t>Parlement</a:t>
            </a:r>
          </a:p>
          <a:p>
            <a:pPr marL="0" indent="0" algn="ctr">
              <a:buNone/>
            </a:pPr>
            <a:endParaRPr lang="nl-NL" b="1" dirty="0">
              <a:solidFill>
                <a:prstClr val="white"/>
              </a:solidFill>
            </a:endParaRPr>
          </a:p>
          <a:p>
            <a:pPr marL="0" indent="0" algn="ctr">
              <a:buNone/>
            </a:pPr>
            <a:endParaRPr lang="nl-NL" b="1" dirty="0" smtClean="0">
              <a:solidFill>
                <a:prstClr val="white"/>
              </a:solidFill>
            </a:endParaRPr>
          </a:p>
          <a:p>
            <a:pPr marL="0" indent="0" algn="ctr">
              <a:buNone/>
            </a:pPr>
            <a:endParaRPr lang="nl-NL" b="1" dirty="0">
              <a:solidFill>
                <a:prstClr val="white"/>
              </a:solidFill>
            </a:endParaRPr>
          </a:p>
          <a:p>
            <a:pPr marL="0" indent="0" algn="ctr">
              <a:buNone/>
            </a:pPr>
            <a:endParaRPr lang="nl-NL" b="1" dirty="0" smtClean="0">
              <a:solidFill>
                <a:prstClr val="white"/>
              </a:solidFill>
            </a:endParaRPr>
          </a:p>
          <a:p>
            <a:pPr marL="0" indent="0" algn="ctr">
              <a:buNone/>
            </a:pPr>
            <a:endParaRPr lang="nl-NL" b="1" dirty="0">
              <a:solidFill>
                <a:prstClr val="white"/>
              </a:solidFill>
            </a:endParaRPr>
          </a:p>
          <a:p>
            <a:pPr marL="0" indent="0" algn="ctr">
              <a:buNone/>
            </a:pPr>
            <a:endParaRPr lang="nl-NL" b="1" dirty="0" smtClean="0">
              <a:solidFill>
                <a:prstClr val="white"/>
              </a:solidFill>
            </a:endParaRPr>
          </a:p>
          <a:p>
            <a:pPr marL="0" indent="0" algn="ctr">
              <a:buNone/>
            </a:pPr>
            <a:endParaRPr lang="nl-NL" b="1" dirty="0" smtClean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sz="2800" dirty="0" smtClean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sz="2800" dirty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2 Wat gaan we doen vandaag?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3 Casus</a:t>
            </a:r>
          </a:p>
          <a:p>
            <a:r>
              <a:rPr lang="nl-NL" dirty="0">
                <a:solidFill>
                  <a:schemeClr val="bg1"/>
                </a:solidFill>
              </a:rPr>
              <a:t>4 Parlement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5 Film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6 Leerdoel</a:t>
            </a:r>
          </a:p>
          <a:p>
            <a:endParaRPr lang="nl-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999" y="836712"/>
            <a:ext cx="3897131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668" y="3789040"/>
            <a:ext cx="4145792" cy="2689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304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l-NL" dirty="0" smtClean="0">
                <a:solidFill>
                  <a:schemeClr val="bg1"/>
                </a:solidFill>
              </a:rPr>
              <a:t>Film</a:t>
            </a: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  <a:hlinkClick r:id="rId2"/>
              </a:rPr>
              <a:t>http</a:t>
            </a:r>
            <a:r>
              <a:rPr lang="nl-NL" dirty="0">
                <a:solidFill>
                  <a:schemeClr val="bg1"/>
                </a:solidFill>
                <a:hlinkClick r:id="rId2"/>
              </a:rPr>
              <a:t>://</a:t>
            </a:r>
            <a:r>
              <a:rPr lang="nl-NL" dirty="0" smtClean="0">
                <a:solidFill>
                  <a:schemeClr val="bg1"/>
                </a:solidFill>
                <a:hlinkClick r:id="rId2"/>
              </a:rPr>
              <a:t>www.youtube.com/watch?v=DZak0UHaLmI</a:t>
            </a: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>
                <a:latin typeface="arial"/>
              </a:rPr>
              <a:t>http://www.youtube.com/watch?v=IM2http://www.youtube.com/watch?v=DZak0UHaLmIYFXDc90s</a:t>
            </a:r>
            <a:endParaRPr lang="nl-NL" dirty="0" smtClean="0">
              <a:latin typeface="arial"/>
            </a:endParaRP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  <a:latin typeface="arial"/>
            </a:endParaRPr>
          </a:p>
          <a:p>
            <a:pPr marL="0" indent="0">
              <a:buNone/>
            </a:pP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2 Wat gaan we doen vandaag?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3 Casus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4 Parlement</a:t>
            </a:r>
          </a:p>
          <a:p>
            <a:r>
              <a:rPr lang="nl-NL" dirty="0">
                <a:solidFill>
                  <a:schemeClr val="bg1"/>
                </a:solidFill>
              </a:rPr>
              <a:t>5 Film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6 Leerdoel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4937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000" b="1" dirty="0" smtClean="0">
                <a:solidFill>
                  <a:prstClr val="white"/>
                </a:solidFill>
              </a:rPr>
              <a:t>Leerdoel</a:t>
            </a:r>
          </a:p>
          <a:p>
            <a:pPr marL="0" indent="0">
              <a:buNone/>
            </a:pPr>
            <a:endParaRPr lang="nl-NL" sz="4000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Aan </a:t>
            </a:r>
            <a:r>
              <a:rPr lang="nl-NL" sz="2800" dirty="0">
                <a:solidFill>
                  <a:schemeClr val="bg1"/>
                </a:solidFill>
              </a:rPr>
              <a:t>het einde van de les kunnen de leerlingen </a:t>
            </a:r>
            <a:r>
              <a:rPr lang="nl-NL" sz="2800" dirty="0" smtClean="0">
                <a:solidFill>
                  <a:schemeClr val="bg1"/>
                </a:solidFill>
              </a:rPr>
              <a:t>het</a:t>
            </a:r>
            <a:r>
              <a:rPr lang="nl-NL" sz="2800" dirty="0" smtClean="0">
                <a:solidFill>
                  <a:schemeClr val="bg1"/>
                </a:solidFill>
              </a:rPr>
              <a:t> begrip </a:t>
            </a:r>
            <a:r>
              <a:rPr lang="nl-NL" sz="2800" dirty="0">
                <a:solidFill>
                  <a:schemeClr val="bg1"/>
                </a:solidFill>
              </a:rPr>
              <a:t>parlement </a:t>
            </a:r>
            <a:r>
              <a:rPr lang="nl-NL" sz="2800" dirty="0" smtClean="0">
                <a:solidFill>
                  <a:schemeClr val="bg1"/>
                </a:solidFill>
              </a:rPr>
              <a:t>uitleggen </a:t>
            </a:r>
            <a:r>
              <a:rPr lang="nl-NL" sz="2800" dirty="0">
                <a:solidFill>
                  <a:schemeClr val="bg1"/>
                </a:solidFill>
              </a:rPr>
              <a:t>en toepassen</a:t>
            </a:r>
          </a:p>
          <a:p>
            <a:pPr marL="0" indent="0">
              <a:buNone/>
            </a:pPr>
            <a:endParaRPr lang="nl-NL" sz="2800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sz="2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>
                <a:solidFill>
                  <a:schemeClr val="bg1"/>
                </a:solidFill>
              </a:rPr>
              <a:t>De leerlingen gaan:</a:t>
            </a:r>
          </a:p>
          <a:p>
            <a:pPr marL="0" indent="0">
              <a:buNone/>
            </a:pPr>
            <a:r>
              <a:rPr lang="nl-NL" sz="2800" dirty="0">
                <a:solidFill>
                  <a:schemeClr val="bg1"/>
                </a:solidFill>
              </a:rPr>
              <a:t>-  </a:t>
            </a:r>
            <a:r>
              <a:rPr lang="nl-NL" sz="2800" dirty="0" smtClean="0">
                <a:solidFill>
                  <a:schemeClr val="bg1"/>
                </a:solidFill>
              </a:rPr>
              <a:t>werken </a:t>
            </a:r>
            <a:r>
              <a:rPr lang="nl-NL" sz="2800" dirty="0">
                <a:solidFill>
                  <a:schemeClr val="bg1"/>
                </a:solidFill>
              </a:rPr>
              <a:t>uit </a:t>
            </a:r>
            <a:r>
              <a:rPr lang="nl-NL" sz="2800" dirty="0" smtClean="0">
                <a:solidFill>
                  <a:schemeClr val="bg1"/>
                </a:solidFill>
              </a:rPr>
              <a:t>het werkboek  bladzijde 62 Tm 65</a:t>
            </a: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sz="2800" b="1" dirty="0" smtClean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2 Wat gaan we doen vandaag?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3 Casus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4 Parlement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5 Film</a:t>
            </a:r>
          </a:p>
          <a:p>
            <a:r>
              <a:rPr lang="nl-NL" dirty="0">
                <a:solidFill>
                  <a:schemeClr val="bg1"/>
                </a:solidFill>
              </a:rPr>
              <a:t>6 Leerdoel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9294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376</TotalTime>
  <Words>198</Words>
  <Application>Microsoft Office PowerPoint</Application>
  <PresentationFormat>Diavoorstelling (4:3)</PresentationFormat>
  <Paragraphs>85</Paragraphs>
  <Slides>6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7" baseType="lpstr">
      <vt:lpstr>Kantoorthema</vt:lpstr>
      <vt:lpstr>Hoofdstuk 6  Het Parlement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Waarom Straffen we?</dc:title>
  <dc:creator>Robin</dc:creator>
  <cp:lastModifiedBy>Robin</cp:lastModifiedBy>
  <cp:revision>25</cp:revision>
  <dcterms:created xsi:type="dcterms:W3CDTF">2013-12-15T13:01:25Z</dcterms:created>
  <dcterms:modified xsi:type="dcterms:W3CDTF">2014-02-12T18:58:13Z</dcterms:modified>
</cp:coreProperties>
</file>