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73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01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22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3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0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91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2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7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40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79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0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1D1-A25E-4B8D-A014-9E80939694B1}" type="datetimeFigureOut">
              <a:rPr lang="nl-NL" smtClean="0"/>
              <a:t>12-2-2014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B1E7-D63D-4C1A-AE43-128DE64E91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1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Zak0UHaLmI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Hoofdstuk 6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H</a:t>
            </a:r>
            <a:r>
              <a:rPr lang="nl-NL" dirty="0" smtClean="0">
                <a:solidFill>
                  <a:schemeClr val="bg1"/>
                </a:solidFill>
              </a:rPr>
              <a:t>et Parlement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Leerdoel: 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Aan </a:t>
            </a:r>
            <a:r>
              <a:rPr lang="nl-NL" dirty="0" smtClean="0">
                <a:solidFill>
                  <a:schemeClr val="bg1"/>
                </a:solidFill>
              </a:rPr>
              <a:t>het einde van de les kunnen de leerlingen </a:t>
            </a:r>
            <a:r>
              <a:rPr lang="nl-NL" dirty="0" smtClean="0">
                <a:solidFill>
                  <a:schemeClr val="bg1"/>
                </a:solidFill>
              </a:rPr>
              <a:t>het</a:t>
            </a:r>
            <a:r>
              <a:rPr lang="nl-NL" dirty="0" smtClean="0">
                <a:solidFill>
                  <a:schemeClr val="bg1"/>
                </a:solidFill>
              </a:rPr>
              <a:t> begrip parlement </a:t>
            </a:r>
            <a:r>
              <a:rPr lang="nl-NL" dirty="0" smtClean="0">
                <a:solidFill>
                  <a:schemeClr val="bg1"/>
                </a:solidFill>
              </a:rPr>
              <a:t>uitleggen en toepassen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2674639" cy="3650083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1 Leerdoel</a:t>
            </a:r>
          </a:p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 Casus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 Parlement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 Film</a:t>
            </a:r>
          </a:p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6 Leerdoel</a:t>
            </a:r>
          </a:p>
          <a:p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Wat gaan we doen vandaag?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Casus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Het parlement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1"/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Casus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Parlement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Leerdoel</a:t>
            </a:r>
          </a:p>
          <a:p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CASUS</a:t>
            </a:r>
          </a:p>
          <a:p>
            <a:pPr marL="0" indent="0" algn="ctr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Gedogen is van de gekke 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Wat is het probleem? (oorzaak en gevolg)</a:t>
            </a:r>
          </a:p>
          <a:p>
            <a:pPr marL="514350" indent="-514350">
              <a:buAutoNum type="arabicPeriod"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Wie of welke groepen zijn er betrokken bij dit probleem?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1"/>
                </a:solidFill>
              </a:rPr>
              <a:t>3 Casus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Parlement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Leerdoel</a:t>
            </a:r>
          </a:p>
          <a:p>
            <a:endParaRPr lang="nl-NL" dirty="0"/>
          </a:p>
        </p:txBody>
      </p:sp>
      <p:pic>
        <p:nvPicPr>
          <p:cNvPr id="5" name="Afbeelding 4" descr="http://www.thuisinhetnieuws.nl/bues/nieuws/1535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49803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>
                <a:solidFill>
                  <a:prstClr val="white"/>
                </a:solidFill>
              </a:rPr>
              <a:t>Parlement</a:t>
            </a: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Casus</a:t>
            </a:r>
          </a:p>
          <a:p>
            <a:r>
              <a:rPr lang="nl-NL" dirty="0">
                <a:solidFill>
                  <a:schemeClr val="bg1"/>
                </a:solidFill>
              </a:rPr>
              <a:t>4 Parlement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Leerdoel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99" y="836712"/>
            <a:ext cx="38971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68" y="3789040"/>
            <a:ext cx="4145792" cy="26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Film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nl-NL" dirty="0">
                <a:solidFill>
                  <a:schemeClr val="bg1"/>
                </a:solidFill>
                <a:hlinkClick r:id="rId2"/>
              </a:rPr>
              <a:t>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www.youtube.com/watch?v=DZak0UHaLmI</a:t>
            </a: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/>
              </a:rPr>
              <a:t>http://www.youtube.com/watch?v=IM2http://www.youtube.com/watch?v=DZak0UHaLmIYFXDc90s</a:t>
            </a:r>
            <a:endParaRPr lang="nl-NL" dirty="0" smtClean="0">
              <a:latin typeface="arial"/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Casus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Parlement</a:t>
            </a:r>
          </a:p>
          <a:p>
            <a:r>
              <a:rPr lang="nl-NL" dirty="0">
                <a:solidFill>
                  <a:schemeClr val="bg1"/>
                </a:solidFill>
              </a:rPr>
              <a:t>5 Film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 Leerdoel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3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b="1" dirty="0" smtClean="0">
                <a:solidFill>
                  <a:prstClr val="white"/>
                </a:solidFill>
              </a:rPr>
              <a:t>Leerdoel</a:t>
            </a:r>
          </a:p>
          <a:p>
            <a:pPr marL="0" indent="0">
              <a:buNone/>
            </a:pPr>
            <a:endParaRPr lang="nl-NL" sz="40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Aan </a:t>
            </a:r>
            <a:r>
              <a:rPr lang="nl-NL" sz="2800" dirty="0">
                <a:solidFill>
                  <a:schemeClr val="bg1"/>
                </a:solidFill>
              </a:rPr>
              <a:t>het einde van de les kunnen de leerlingen </a:t>
            </a:r>
            <a:r>
              <a:rPr lang="nl-NL" sz="2800" dirty="0" smtClean="0">
                <a:solidFill>
                  <a:schemeClr val="bg1"/>
                </a:solidFill>
              </a:rPr>
              <a:t>het</a:t>
            </a:r>
            <a:r>
              <a:rPr lang="nl-NL" sz="2800" dirty="0" smtClean="0">
                <a:solidFill>
                  <a:schemeClr val="bg1"/>
                </a:solidFill>
              </a:rPr>
              <a:t> begrip </a:t>
            </a:r>
            <a:r>
              <a:rPr lang="nl-NL" sz="2800" dirty="0">
                <a:solidFill>
                  <a:schemeClr val="bg1"/>
                </a:solidFill>
              </a:rPr>
              <a:t>parlement </a:t>
            </a:r>
            <a:r>
              <a:rPr lang="nl-NL" sz="2800" dirty="0" smtClean="0">
                <a:solidFill>
                  <a:schemeClr val="bg1"/>
                </a:solidFill>
              </a:rPr>
              <a:t>uitleggen </a:t>
            </a:r>
            <a:r>
              <a:rPr lang="nl-NL" sz="2800" dirty="0">
                <a:solidFill>
                  <a:schemeClr val="bg1"/>
                </a:solidFill>
              </a:rPr>
              <a:t>en toepassen</a:t>
            </a:r>
          </a:p>
          <a:p>
            <a:pPr marL="0" indent="0">
              <a:buNone/>
            </a:pPr>
            <a:endParaRPr lang="nl-NL" sz="28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De leerlingen gaan: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-  </a:t>
            </a:r>
            <a:r>
              <a:rPr lang="nl-NL" sz="2800" dirty="0" smtClean="0">
                <a:solidFill>
                  <a:schemeClr val="bg1"/>
                </a:solidFill>
              </a:rPr>
              <a:t>werken </a:t>
            </a:r>
            <a:r>
              <a:rPr lang="nl-NL" sz="2800" dirty="0">
                <a:solidFill>
                  <a:schemeClr val="bg1"/>
                </a:solidFill>
              </a:rPr>
              <a:t>uit </a:t>
            </a:r>
            <a:r>
              <a:rPr lang="nl-NL" sz="2800" dirty="0" smtClean="0">
                <a:solidFill>
                  <a:schemeClr val="bg1"/>
                </a:solidFill>
              </a:rPr>
              <a:t>het werkboek  bladzijde 62 Tm 65</a:t>
            </a:r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b="1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1 Leerdoel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 Wat gaan we doen vandaag?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3 Casus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4 Parlement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5 Film</a:t>
            </a:r>
          </a:p>
          <a:p>
            <a:r>
              <a:rPr lang="nl-NL" dirty="0">
                <a:solidFill>
                  <a:schemeClr val="bg1"/>
                </a:solidFill>
              </a:rPr>
              <a:t>6 Leerdoel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29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</TotalTime>
  <Words>198</Words>
  <Application>Microsoft Office PowerPoint</Application>
  <PresentationFormat>Diavoorstelling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Hoofdstuk 6  Het Parlement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Straffen we?</dc:title>
  <dc:creator>Robin</dc:creator>
  <cp:lastModifiedBy>Robin</cp:lastModifiedBy>
  <cp:revision>25</cp:revision>
  <dcterms:created xsi:type="dcterms:W3CDTF">2013-12-15T13:01:25Z</dcterms:created>
  <dcterms:modified xsi:type="dcterms:W3CDTF">2014-02-12T18:58:13Z</dcterms:modified>
</cp:coreProperties>
</file>