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2" r:id="rId5"/>
    <p:sldId id="264" r:id="rId6"/>
    <p:sldId id="269" r:id="rId7"/>
    <p:sldId id="270" r:id="rId8"/>
    <p:sldId id="267" r:id="rId9"/>
    <p:sldId id="268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76" autoAdjust="0"/>
  </p:normalViewPr>
  <p:slideViewPr>
    <p:cSldViewPr>
      <p:cViewPr>
        <p:scale>
          <a:sx n="87" d="100"/>
          <a:sy n="87" d="100"/>
        </p:scale>
        <p:origin x="-14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3-3-2014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673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3-3-2014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201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3-3-2014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522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3-3-2014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30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3-3-2014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508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3-3-2014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391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3-3-2014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825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3-3-2014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74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3-3-2014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040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3-3-2014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79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3-3-2014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500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1D1-A25E-4B8D-A014-9E80939694B1}" type="datetimeFigureOut">
              <a:rPr lang="nl-NL" smtClean="0"/>
              <a:t>3-3-2014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41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l4lnyNNliQ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Hoofdstuk 9 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Nederland en Europa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Leerdoel: 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Aan het einde van de les </a:t>
            </a:r>
            <a:r>
              <a:rPr lang="nl-NL" dirty="0">
                <a:solidFill>
                  <a:schemeClr val="bg1"/>
                </a:solidFill>
              </a:rPr>
              <a:t>De leerlingen kennen de twee doelen van de Europese </a:t>
            </a:r>
            <a:r>
              <a:rPr lang="nl-NL" dirty="0" smtClean="0">
                <a:solidFill>
                  <a:schemeClr val="bg1"/>
                </a:solidFill>
              </a:rPr>
              <a:t>unie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De </a:t>
            </a:r>
            <a:r>
              <a:rPr lang="nl-NL" dirty="0">
                <a:solidFill>
                  <a:schemeClr val="bg1"/>
                </a:solidFill>
              </a:rPr>
              <a:t>zes manieren van samenwerken met de Europese </a:t>
            </a:r>
            <a:r>
              <a:rPr lang="nl-NL" dirty="0" smtClean="0">
                <a:solidFill>
                  <a:schemeClr val="bg1"/>
                </a:solidFill>
              </a:rPr>
              <a:t>unie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D</a:t>
            </a:r>
            <a:r>
              <a:rPr lang="nl-NL" dirty="0" smtClean="0">
                <a:solidFill>
                  <a:schemeClr val="bg1"/>
                </a:solidFill>
              </a:rPr>
              <a:t>e </a:t>
            </a:r>
            <a:r>
              <a:rPr lang="nl-NL" dirty="0">
                <a:solidFill>
                  <a:schemeClr val="bg1"/>
                </a:solidFill>
              </a:rPr>
              <a:t>invloed van de Europese unie in Nederland </a:t>
            </a: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2674639" cy="365008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 Leerdoel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3 Nederland en Europa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4 Film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5 Uitleg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6 Uitleg Samenwerking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7 Uitleg Invloed van de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8 Werkblad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9 Zelfstandig werken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10 Afsluiten</a:t>
            </a:r>
          </a:p>
          <a:p>
            <a:endParaRPr lang="nl-N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nl-NL" sz="4000" b="1" dirty="0" smtClean="0">
                <a:solidFill>
                  <a:prstClr val="white"/>
                </a:solidFill>
              </a:rPr>
              <a:t>Afsluiting</a:t>
            </a:r>
          </a:p>
          <a:p>
            <a:pPr marL="0" indent="0">
              <a:buNone/>
            </a:pPr>
            <a:endParaRPr lang="nl-NL" sz="3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800" dirty="0" smtClean="0">
                <a:solidFill>
                  <a:schemeClr val="bg1"/>
                </a:solidFill>
              </a:rPr>
              <a:t>Aan </a:t>
            </a:r>
            <a:r>
              <a:rPr lang="nl-NL" sz="3800" dirty="0">
                <a:solidFill>
                  <a:schemeClr val="bg1"/>
                </a:solidFill>
              </a:rPr>
              <a:t>het einde van de les De leerlingen kennen de twee doelen van de Europese unie</a:t>
            </a:r>
          </a:p>
          <a:p>
            <a:pPr marL="0" indent="0">
              <a:buNone/>
            </a:pPr>
            <a:endParaRPr lang="nl-NL" sz="3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800" dirty="0">
                <a:solidFill>
                  <a:schemeClr val="bg1"/>
                </a:solidFill>
              </a:rPr>
              <a:t>De zes manieren van samenwerken met de Europese unie</a:t>
            </a:r>
          </a:p>
          <a:p>
            <a:pPr marL="0" indent="0">
              <a:buNone/>
            </a:pPr>
            <a:endParaRPr lang="nl-NL" sz="3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800" dirty="0">
                <a:solidFill>
                  <a:schemeClr val="bg1"/>
                </a:solidFill>
              </a:rPr>
              <a:t>De invloed van de Europese unie in Nederland </a:t>
            </a:r>
          </a:p>
          <a:p>
            <a:pPr marL="0" indent="0">
              <a:buNone/>
            </a:pPr>
            <a:endParaRPr lang="nl-NL" sz="4000" b="1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nl-NL" sz="2800" b="1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b="1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 Leerdoel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3 Nederland en Europa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4 Film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5 Uitleg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6 Uitleg Samenwerking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7 Uitleg Invloed van de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8 Werkblad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9 Zelfstandig werken</a:t>
            </a:r>
          </a:p>
          <a:p>
            <a:r>
              <a:rPr lang="nl-NL" dirty="0">
                <a:solidFill>
                  <a:schemeClr val="bg1"/>
                </a:solidFill>
              </a:rPr>
              <a:t>10 Afsluiten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29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Wat gaan we doen vandaag?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- Nederland en Europa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- Film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- Uitleg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- Werkblad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- Zelfstandig werken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- Afsluiten</a:t>
            </a: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 Leerdoel</a:t>
            </a:r>
          </a:p>
          <a:p>
            <a:r>
              <a:rPr lang="nl-NL" dirty="0">
                <a:solidFill>
                  <a:schemeClr val="bg1"/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3 Nederland en Europa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4 Film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5 Uitleg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6 Uitleg Samenwerking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7 Uitleg Invloed van de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8 Werkblad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9 Zelfstandig werken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10 Afsluiten</a:t>
            </a:r>
            <a:endParaRPr lang="nl-N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Nederland en Europa</a:t>
            </a:r>
          </a:p>
          <a:p>
            <a:pPr marL="0" indent="0" algn="ctr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Wat weten jullie van de Europa en de Europese Unie?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 Leerdoel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1"/>
                </a:solidFill>
              </a:rPr>
              <a:t>3 Nederland en Europa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4 Film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5 Uitleg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6 Uitleg Samenwerking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7 Uitleg Invloed van de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8 Werkblad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9 Zelfstandig werken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10 Afsluiten</a:t>
            </a:r>
          </a:p>
          <a:p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3616202" cy="36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8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 smtClean="0">
                <a:solidFill>
                  <a:prstClr val="white"/>
                </a:solidFill>
              </a:rPr>
              <a:t>Film</a:t>
            </a:r>
          </a:p>
          <a:p>
            <a:pPr marL="0" indent="0" algn="ctr">
              <a:buNone/>
            </a:pPr>
            <a:endParaRPr lang="nl-NL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 smtClean="0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nl-NL" b="1" dirty="0">
                <a:solidFill>
                  <a:prstClr val="white"/>
                </a:solidFill>
                <a:hlinkClick r:id="rId2"/>
              </a:rPr>
              <a:t>http://</a:t>
            </a:r>
            <a:r>
              <a:rPr lang="nl-NL" b="1" dirty="0" smtClean="0">
                <a:solidFill>
                  <a:prstClr val="white"/>
                </a:solidFill>
                <a:hlinkClick r:id="rId2"/>
              </a:rPr>
              <a:t>www.youtube.com/watch?v=ol4lnyNNliQ</a:t>
            </a:r>
            <a:endParaRPr lang="nl-NL" b="1" dirty="0" smtClean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 smtClean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 smtClean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 smtClean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 Leerdoel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3 Nederland en Europa</a:t>
            </a:r>
          </a:p>
          <a:p>
            <a:r>
              <a:rPr lang="nl-NL" dirty="0">
                <a:solidFill>
                  <a:schemeClr val="bg1"/>
                </a:solidFill>
              </a:rPr>
              <a:t>4 Film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5 Uitleg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6 Uitleg Samenwerking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7 Uitleg Invloed van de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8 Werkblad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9 Zelfstandig werken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10 Afsluiten</a:t>
            </a:r>
          </a:p>
          <a:p>
            <a:endParaRPr lang="nl-N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Uitleg Europese Unie: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Twee doelen: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latin typeface="arial"/>
              </a:rPr>
              <a:t>http://www.youtube.com/watch?v=IM2http://www.youtube.com/watch?v=DZak0UHaLmIYFXDc90s</a:t>
            </a:r>
            <a:endParaRPr lang="nl-NL" dirty="0" smtClean="0">
              <a:latin typeface="arial"/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 Leerdoel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3 Nederland en Europa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4 Film</a:t>
            </a:r>
          </a:p>
          <a:p>
            <a:r>
              <a:rPr lang="nl-NL" dirty="0">
                <a:solidFill>
                  <a:schemeClr val="bg1"/>
                </a:solidFill>
              </a:rPr>
              <a:t>5 </a:t>
            </a:r>
            <a:r>
              <a:rPr lang="nl-NL" dirty="0" smtClean="0">
                <a:solidFill>
                  <a:schemeClr val="bg1"/>
                </a:solidFill>
              </a:rPr>
              <a:t>Uitleg Europese unie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6 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Uitleg Samenwerking</a:t>
            </a:r>
            <a:endParaRPr lang="nl-NL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7 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Uitleg Invloed van de Europese Unie</a:t>
            </a:r>
            <a:endParaRPr lang="nl-NL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8 Werkblad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9 Zelfstandig werken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10 Afsluiten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2664296" cy="23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57008"/>
            <a:ext cx="3158680" cy="22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Uitleg Samenwerking:</a:t>
            </a:r>
          </a:p>
          <a:p>
            <a:pPr marL="0" indent="0" algn="ctr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Zes manieren van samenwerken 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Gemeenschappelijke markt 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Landbouwbeleid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Euro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Buitenlands beleid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Justitie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Milieu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 Leerdoel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3 Nederland en Europa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4 Film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5 Uitleg Europese unie</a:t>
            </a:r>
          </a:p>
          <a:p>
            <a:r>
              <a:rPr lang="nl-NL" dirty="0">
                <a:solidFill>
                  <a:schemeClr val="bg1"/>
                </a:solidFill>
              </a:rPr>
              <a:t>6 Uitleg Samenwerking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7 Uitleg Invloed van de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8 Werkblad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9 Zelfstandig werken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10 Afsluiten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181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Uitleg Invloed van de Europese Unie</a:t>
            </a:r>
          </a:p>
          <a:p>
            <a:pPr marL="0" indent="0" algn="ctr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Rechten van de consument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Europees burgerschap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Mensenrechten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 Leerdoel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3 Nederland en Europa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4 Film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5 Uitleg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6 Uitleg Samenwerking</a:t>
            </a:r>
          </a:p>
          <a:p>
            <a:r>
              <a:rPr lang="nl-NL" dirty="0">
                <a:solidFill>
                  <a:schemeClr val="bg1"/>
                </a:solidFill>
              </a:rPr>
              <a:t>7 Uitleg Invloed van de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8 Werkblad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9 Zelfstandig werken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10 Afsluiten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487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Werkblad</a:t>
            </a:r>
          </a:p>
          <a:p>
            <a:pPr marL="0" indent="0" algn="ctr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 Leerdoel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3 Nederland en Europa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4 Film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5 Uitleg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6 Uitleg Samenwerking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7 Uitleg Invloed van de Europese Unie</a:t>
            </a:r>
          </a:p>
          <a:p>
            <a:r>
              <a:rPr lang="nl-NL" dirty="0">
                <a:solidFill>
                  <a:schemeClr val="bg1"/>
                </a:solidFill>
              </a:rPr>
              <a:t>8 Werkblad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9 Zelfstandig werken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10 Afsluiten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43" y="3140968"/>
            <a:ext cx="3744416" cy="299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3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Zelfstandig </a:t>
            </a:r>
            <a:r>
              <a:rPr lang="nl-NL" dirty="0" smtClean="0">
                <a:solidFill>
                  <a:schemeClr val="bg1"/>
                </a:solidFill>
              </a:rPr>
              <a:t>werken</a:t>
            </a:r>
          </a:p>
          <a:p>
            <a:pPr marL="0" indent="0" algn="ctr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Afmaken Tm bladzijde 69 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Als je daarmee klaar bent mag je verder werken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 Leerdoel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3 Nederland en Europa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4 Film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5 Uitleg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6 Uitleg Samenwerking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7 Uitleg Invloed van de Europese Unie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8 Werkblad</a:t>
            </a:r>
          </a:p>
          <a:p>
            <a:r>
              <a:rPr lang="nl-NL" dirty="0">
                <a:solidFill>
                  <a:schemeClr val="bg1"/>
                </a:solidFill>
              </a:rPr>
              <a:t>9 Zelfstandig werken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10 Afsluiten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20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</TotalTime>
  <Words>526</Words>
  <Application>Microsoft Office PowerPoint</Application>
  <PresentationFormat>Diavoorstelling (4:3)</PresentationFormat>
  <Paragraphs>179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Hoofdstuk 9  Nederland en Europa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Waarom Straffen we?</dc:title>
  <dc:creator>Robin</dc:creator>
  <cp:lastModifiedBy>Robin</cp:lastModifiedBy>
  <cp:revision>34</cp:revision>
  <dcterms:created xsi:type="dcterms:W3CDTF">2013-12-15T13:01:25Z</dcterms:created>
  <dcterms:modified xsi:type="dcterms:W3CDTF">2014-03-03T17:51:44Z</dcterms:modified>
</cp:coreProperties>
</file>