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3" r:id="rId4"/>
    <p:sldId id="262" r:id="rId5"/>
    <p:sldId id="264" r:id="rId6"/>
    <p:sldId id="269" r:id="rId7"/>
    <p:sldId id="270" r:id="rId8"/>
    <p:sldId id="267" r:id="rId9"/>
    <p:sldId id="268" r:id="rId10"/>
    <p:sldId id="265" r:id="rId11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33" autoAdjust="0"/>
    <p:restoredTop sz="94676" autoAdjust="0"/>
  </p:normalViewPr>
  <p:slideViewPr>
    <p:cSldViewPr>
      <p:cViewPr>
        <p:scale>
          <a:sx n="87" d="100"/>
          <a:sy n="87" d="100"/>
        </p:scale>
        <p:origin x="-1476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3-3-2014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76737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3-3-2014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22010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3-3-2014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9522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3-3-2014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47303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3-3-2014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85089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3-3-2014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63919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3-3-2014</a:t>
            </a:fld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28258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3-3-2014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55748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3-3-2014</a:t>
            </a:fld>
            <a:endParaRPr lang="nl-NL" dirty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50407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3-3-2014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11795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3-3-2014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75001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5971D1-A25E-4B8D-A014-9E80939694B1}" type="datetimeFigureOut">
              <a:rPr lang="nl-NL" smtClean="0"/>
              <a:t>3-3-2014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14141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ol4lnyNNliQ" TargetMode="Externa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bg1"/>
                </a:solidFill>
              </a:rPr>
              <a:t>Hoofdstuk 9 </a:t>
            </a:r>
            <a:br>
              <a:rPr lang="nl-NL" dirty="0" smtClean="0">
                <a:solidFill>
                  <a:schemeClr val="bg1"/>
                </a:solidFill>
              </a:rPr>
            </a:br>
            <a:r>
              <a:rPr lang="nl-NL" dirty="0" smtClean="0">
                <a:solidFill>
                  <a:schemeClr val="bg1"/>
                </a:solidFill>
              </a:rPr>
              <a:t>Nederland en Europa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>Leerdoel: </a:t>
            </a:r>
          </a:p>
          <a:p>
            <a:pPr marL="0" indent="0">
              <a:buNone/>
            </a:pPr>
            <a:endParaRPr lang="nl-NL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>Aan het einde van de les </a:t>
            </a:r>
            <a:r>
              <a:rPr lang="nl-NL" dirty="0">
                <a:solidFill>
                  <a:schemeClr val="bg1"/>
                </a:solidFill>
              </a:rPr>
              <a:t>De leerlingen kennen de twee doelen van de Europese </a:t>
            </a:r>
            <a:r>
              <a:rPr lang="nl-NL" dirty="0" smtClean="0">
                <a:solidFill>
                  <a:schemeClr val="bg1"/>
                </a:solidFill>
              </a:rPr>
              <a:t>unie</a:t>
            </a:r>
          </a:p>
          <a:p>
            <a:pPr marL="0" indent="0">
              <a:buNone/>
            </a:pPr>
            <a:endParaRPr lang="nl-NL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>De </a:t>
            </a:r>
            <a:r>
              <a:rPr lang="nl-NL" dirty="0">
                <a:solidFill>
                  <a:schemeClr val="bg1"/>
                </a:solidFill>
              </a:rPr>
              <a:t>zes manieren van samenwerken met de Europese </a:t>
            </a:r>
            <a:r>
              <a:rPr lang="nl-NL" dirty="0" smtClean="0">
                <a:solidFill>
                  <a:schemeClr val="bg1"/>
                </a:solidFill>
              </a:rPr>
              <a:t>unie</a:t>
            </a:r>
          </a:p>
          <a:p>
            <a:pPr marL="0" indent="0">
              <a:buNone/>
            </a:pPr>
            <a:endParaRPr lang="nl-NL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dirty="0">
                <a:solidFill>
                  <a:schemeClr val="bg1"/>
                </a:solidFill>
              </a:rPr>
              <a:t>D</a:t>
            </a:r>
            <a:r>
              <a:rPr lang="nl-NL" dirty="0" smtClean="0">
                <a:solidFill>
                  <a:schemeClr val="bg1"/>
                </a:solidFill>
              </a:rPr>
              <a:t>e </a:t>
            </a:r>
            <a:r>
              <a:rPr lang="nl-NL" dirty="0">
                <a:solidFill>
                  <a:schemeClr val="bg1"/>
                </a:solidFill>
              </a:rPr>
              <a:t>invloed van de Europese unie in Nederland </a:t>
            </a:r>
            <a:endParaRPr lang="nl-NL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half" idx="2"/>
          </p:nvPr>
        </p:nvSpPr>
        <p:spPr>
          <a:xfrm>
            <a:off x="467544" y="1412776"/>
            <a:ext cx="2674639" cy="3650083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1 Leerdoel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2 Wat gaan we doen vandaag?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3 Nederland en Europa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4 Film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5 Uitleg Europese unie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6 Uitleg Samenwerking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7 Uitleg Invloed van de Europese Unie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8 Werkblad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9 Zelfstandig werken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10 Afsluiten</a:t>
            </a:r>
          </a:p>
          <a:p>
            <a:endParaRPr lang="nl-NL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9394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nl-NL" sz="4000" b="1" dirty="0" smtClean="0">
                <a:solidFill>
                  <a:prstClr val="white"/>
                </a:solidFill>
              </a:rPr>
              <a:t>Afsluiting</a:t>
            </a:r>
          </a:p>
          <a:p>
            <a:pPr marL="0" indent="0">
              <a:buNone/>
            </a:pPr>
            <a:endParaRPr lang="nl-NL" sz="38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sz="3800" dirty="0" smtClean="0">
                <a:solidFill>
                  <a:schemeClr val="bg1"/>
                </a:solidFill>
              </a:rPr>
              <a:t>Aan </a:t>
            </a:r>
            <a:r>
              <a:rPr lang="nl-NL" sz="3800" dirty="0">
                <a:solidFill>
                  <a:schemeClr val="bg1"/>
                </a:solidFill>
              </a:rPr>
              <a:t>het einde van de les De leerlingen kennen de twee doelen van de Europese unie</a:t>
            </a:r>
          </a:p>
          <a:p>
            <a:pPr marL="0" indent="0">
              <a:buNone/>
            </a:pPr>
            <a:endParaRPr lang="nl-NL" sz="3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sz="3800" dirty="0">
                <a:solidFill>
                  <a:schemeClr val="bg1"/>
                </a:solidFill>
              </a:rPr>
              <a:t>De zes manieren van samenwerken met de Europese unie</a:t>
            </a:r>
          </a:p>
          <a:p>
            <a:pPr marL="0" indent="0">
              <a:buNone/>
            </a:pPr>
            <a:endParaRPr lang="nl-NL" sz="3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sz="3800" dirty="0">
                <a:solidFill>
                  <a:schemeClr val="bg1"/>
                </a:solidFill>
              </a:rPr>
              <a:t>De invloed van de Europese unie in Nederland </a:t>
            </a:r>
          </a:p>
          <a:p>
            <a:pPr marL="0" indent="0">
              <a:buNone/>
            </a:pPr>
            <a:endParaRPr lang="nl-NL" sz="4000" b="1" dirty="0" smtClean="0">
              <a:solidFill>
                <a:prstClr val="white"/>
              </a:solidFill>
            </a:endParaRPr>
          </a:p>
          <a:p>
            <a:pPr marL="0" indent="0">
              <a:buNone/>
            </a:pPr>
            <a:endParaRPr lang="nl-NL" sz="2800" b="1" dirty="0">
              <a:solidFill>
                <a:prstClr val="white"/>
              </a:solidFill>
            </a:endParaRPr>
          </a:p>
          <a:p>
            <a:pPr marL="0" indent="0">
              <a:buNone/>
            </a:pPr>
            <a:endParaRPr lang="nl-NL" sz="28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sz="28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sz="2800" b="1" dirty="0" smtClean="0">
              <a:solidFill>
                <a:prstClr val="white"/>
              </a:solidFill>
            </a:endParaRPr>
          </a:p>
          <a:p>
            <a:pPr marL="0" indent="0">
              <a:buNone/>
            </a:pPr>
            <a:endParaRPr lang="nl-NL" sz="2800" dirty="0">
              <a:solidFill>
                <a:schemeClr val="bg1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 Leerdoel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2 Wat gaan we doen vandaag?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3 Nederland en Europa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4 Film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5 Uitleg Europese unie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6 Uitleg Samenwerking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7 Uitleg Invloed van de Europese Unie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8 Werkblad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9 Zelfstandig werken</a:t>
            </a:r>
          </a:p>
          <a:p>
            <a:r>
              <a:rPr lang="nl-NL" dirty="0">
                <a:solidFill>
                  <a:schemeClr val="bg1"/>
                </a:solidFill>
              </a:rPr>
              <a:t>10 Afsluiten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92944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dirty="0" smtClean="0">
                <a:solidFill>
                  <a:schemeClr val="bg1"/>
                </a:solidFill>
              </a:rPr>
              <a:t>Wat gaan we doen vandaag?</a:t>
            </a:r>
          </a:p>
          <a:p>
            <a:pPr marL="0" indent="0">
              <a:buNone/>
            </a:pPr>
            <a:endParaRPr lang="nl-NL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>- Nederland en Europa</a:t>
            </a:r>
          </a:p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>- Film</a:t>
            </a:r>
          </a:p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>- Uitleg</a:t>
            </a:r>
          </a:p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>- Werkblad</a:t>
            </a:r>
          </a:p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>- Zelfstandig werken</a:t>
            </a:r>
          </a:p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>- Afsluiten</a:t>
            </a:r>
          </a:p>
          <a:p>
            <a:pPr>
              <a:buFontTx/>
              <a:buChar char="-"/>
            </a:pPr>
            <a:endParaRPr lang="nl-NL" dirty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endParaRPr lang="nl-NL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 Leerdoel</a:t>
            </a:r>
          </a:p>
          <a:p>
            <a:r>
              <a:rPr lang="nl-NL" dirty="0">
                <a:solidFill>
                  <a:schemeClr val="bg1"/>
                </a:solidFill>
              </a:rPr>
              <a:t>2 Wat gaan we doen vandaag?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3 Nederland en Europa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4 Film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5 Uitleg Europese unie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6 Uitleg Samenwerking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7 Uitleg Invloed van de Europese Unie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8 Werkblad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9 Zelfstandig werken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10 Afsluiten</a:t>
            </a:r>
            <a:endParaRPr lang="nl-NL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9268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sz="2800" dirty="0" smtClean="0">
                <a:solidFill>
                  <a:schemeClr val="bg1"/>
                </a:solidFill>
              </a:rPr>
              <a:t>Nederland en Europa</a:t>
            </a:r>
          </a:p>
          <a:p>
            <a:pPr marL="0" indent="0" algn="ctr">
              <a:buNone/>
            </a:pPr>
            <a:endParaRPr lang="nl-NL" sz="28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sz="2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sz="2800" dirty="0" smtClean="0">
                <a:solidFill>
                  <a:schemeClr val="bg1"/>
                </a:solidFill>
              </a:rPr>
              <a:t>Wat weten jullie van de Europa en de Europese Unie?</a:t>
            </a:r>
          </a:p>
          <a:p>
            <a:pPr marL="0" indent="0">
              <a:buNone/>
            </a:pPr>
            <a:endParaRPr lang="nl-NL" sz="28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sz="28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sz="28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sz="28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sz="2800" dirty="0" smtClean="0">
              <a:solidFill>
                <a:schemeClr val="bg1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 Leerdoel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2 Wat gaan we doen vandaag?</a:t>
            </a:r>
          </a:p>
          <a:p>
            <a:r>
              <a:rPr lang="nl-NL" dirty="0">
                <a:solidFill>
                  <a:schemeClr val="bg1"/>
                </a:solidFill>
              </a:rPr>
              <a:t>3 Nederland en Europa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4 Film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5 Uitleg Europese unie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6 Uitleg Samenwerking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7 Uitleg Invloed van de Europese Unie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8 Werkblad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9 Zelfstandig werken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10 Afsluiten</a:t>
            </a:r>
          </a:p>
          <a:p>
            <a:endParaRPr lang="nl-NL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852936"/>
            <a:ext cx="3616202" cy="3616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9898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b="1" dirty="0" smtClean="0">
                <a:solidFill>
                  <a:prstClr val="white"/>
                </a:solidFill>
              </a:rPr>
              <a:t>Film</a:t>
            </a:r>
          </a:p>
          <a:p>
            <a:pPr marL="0" indent="0" algn="ctr">
              <a:buNone/>
            </a:pPr>
            <a:endParaRPr lang="nl-NL" b="1" dirty="0">
              <a:solidFill>
                <a:prstClr val="white"/>
              </a:solidFill>
            </a:endParaRPr>
          </a:p>
          <a:p>
            <a:pPr marL="0" indent="0" algn="ctr">
              <a:buNone/>
            </a:pPr>
            <a:endParaRPr lang="nl-NL" b="1" dirty="0" smtClean="0">
              <a:solidFill>
                <a:prstClr val="white"/>
              </a:solidFill>
            </a:endParaRPr>
          </a:p>
          <a:p>
            <a:pPr marL="0" indent="0" algn="ctr">
              <a:buNone/>
            </a:pPr>
            <a:r>
              <a:rPr lang="nl-NL" b="1" dirty="0">
                <a:solidFill>
                  <a:prstClr val="white"/>
                </a:solidFill>
                <a:hlinkClick r:id="rId2"/>
              </a:rPr>
              <a:t>http://</a:t>
            </a:r>
            <a:r>
              <a:rPr lang="nl-NL" b="1" dirty="0" smtClean="0">
                <a:solidFill>
                  <a:prstClr val="white"/>
                </a:solidFill>
                <a:hlinkClick r:id="rId2"/>
              </a:rPr>
              <a:t>www.youtube.com/watch?v=ol4lnyNNliQ</a:t>
            </a:r>
            <a:endParaRPr lang="nl-NL" b="1" dirty="0" smtClean="0">
              <a:solidFill>
                <a:prstClr val="white"/>
              </a:solidFill>
            </a:endParaRPr>
          </a:p>
          <a:p>
            <a:pPr marL="0" indent="0" algn="ctr">
              <a:buNone/>
            </a:pPr>
            <a:endParaRPr lang="nl-NL" b="1" dirty="0">
              <a:solidFill>
                <a:prstClr val="white"/>
              </a:solidFill>
            </a:endParaRPr>
          </a:p>
          <a:p>
            <a:pPr marL="0" indent="0" algn="ctr">
              <a:buNone/>
            </a:pPr>
            <a:endParaRPr lang="nl-NL" b="1" dirty="0">
              <a:solidFill>
                <a:prstClr val="white"/>
              </a:solidFill>
            </a:endParaRPr>
          </a:p>
          <a:p>
            <a:pPr marL="0" indent="0" algn="ctr">
              <a:buNone/>
            </a:pPr>
            <a:endParaRPr lang="nl-NL" b="1" dirty="0" smtClean="0">
              <a:solidFill>
                <a:prstClr val="white"/>
              </a:solidFill>
            </a:endParaRPr>
          </a:p>
          <a:p>
            <a:pPr marL="0" indent="0" algn="ctr">
              <a:buNone/>
            </a:pPr>
            <a:endParaRPr lang="nl-NL" b="1" dirty="0">
              <a:solidFill>
                <a:prstClr val="white"/>
              </a:solidFill>
            </a:endParaRPr>
          </a:p>
          <a:p>
            <a:pPr marL="0" indent="0" algn="ctr">
              <a:buNone/>
            </a:pPr>
            <a:endParaRPr lang="nl-NL" b="1" dirty="0" smtClean="0">
              <a:solidFill>
                <a:prstClr val="white"/>
              </a:solidFill>
            </a:endParaRPr>
          </a:p>
          <a:p>
            <a:pPr marL="0" indent="0" algn="ctr">
              <a:buNone/>
            </a:pPr>
            <a:endParaRPr lang="nl-NL" b="1" dirty="0">
              <a:solidFill>
                <a:prstClr val="white"/>
              </a:solidFill>
            </a:endParaRPr>
          </a:p>
          <a:p>
            <a:pPr marL="0" indent="0" algn="ctr">
              <a:buNone/>
            </a:pPr>
            <a:endParaRPr lang="nl-NL" b="1" dirty="0" smtClean="0">
              <a:solidFill>
                <a:prstClr val="white"/>
              </a:solidFill>
            </a:endParaRPr>
          </a:p>
          <a:p>
            <a:pPr marL="0" indent="0" algn="ctr">
              <a:buNone/>
            </a:pPr>
            <a:endParaRPr lang="nl-NL" b="1" dirty="0" smtClean="0">
              <a:solidFill>
                <a:prstClr val="white"/>
              </a:solidFill>
            </a:endParaRPr>
          </a:p>
          <a:p>
            <a:pPr marL="0" indent="0">
              <a:buNone/>
            </a:pPr>
            <a:endParaRPr lang="nl-NL" b="1" dirty="0">
              <a:solidFill>
                <a:prstClr val="white"/>
              </a:solidFill>
            </a:endParaRPr>
          </a:p>
          <a:p>
            <a:pPr marL="0" indent="0">
              <a:buNone/>
            </a:pPr>
            <a:endParaRPr lang="nl-NL" sz="2800" dirty="0" smtClean="0">
              <a:solidFill>
                <a:prstClr val="white"/>
              </a:solidFill>
            </a:endParaRPr>
          </a:p>
          <a:p>
            <a:pPr marL="0" indent="0">
              <a:buNone/>
            </a:pPr>
            <a:endParaRPr lang="nl-NL" sz="2800" dirty="0">
              <a:solidFill>
                <a:prstClr val="white"/>
              </a:solidFill>
            </a:endParaRP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 Leerdoel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2 Wat gaan we doen vandaag?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3 Nederland en Europa</a:t>
            </a:r>
          </a:p>
          <a:p>
            <a:r>
              <a:rPr lang="nl-NL" dirty="0">
                <a:solidFill>
                  <a:schemeClr val="bg1"/>
                </a:solidFill>
              </a:rPr>
              <a:t>4 Film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5 Uitleg Europese unie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6 Uitleg Samenwerking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7 Uitleg Invloed van de Europese Unie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8 Werkblad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9 Zelfstandig werken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10 Afsluiten</a:t>
            </a:r>
          </a:p>
          <a:p>
            <a:endParaRPr lang="nl-NL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049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dirty="0" smtClean="0">
                <a:solidFill>
                  <a:schemeClr val="bg1"/>
                </a:solidFill>
              </a:rPr>
              <a:t>Uitleg Europese Unie:</a:t>
            </a:r>
          </a:p>
          <a:p>
            <a:pPr marL="0" indent="0">
              <a:buNone/>
            </a:pPr>
            <a:endParaRPr lang="nl-NL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>Twee doelen:</a:t>
            </a:r>
          </a:p>
          <a:p>
            <a:pPr marL="0" indent="0">
              <a:buNone/>
            </a:pPr>
            <a:endParaRPr lang="nl-NL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dirty="0">
                <a:latin typeface="arial"/>
              </a:rPr>
              <a:t>http://www.youtube.com/watch?v=IM2http://www.youtube.com/watch?v=DZak0UHaLmIYFXDc90s</a:t>
            </a:r>
            <a:endParaRPr lang="nl-NL" dirty="0" smtClean="0">
              <a:latin typeface="arial"/>
            </a:endParaRPr>
          </a:p>
          <a:p>
            <a:pPr marL="0" indent="0">
              <a:buNone/>
            </a:pPr>
            <a:endParaRPr lang="nl-NL" dirty="0">
              <a:solidFill>
                <a:schemeClr val="bg1"/>
              </a:solidFill>
              <a:latin typeface="arial"/>
            </a:endParaRPr>
          </a:p>
          <a:p>
            <a:pPr marL="0" indent="0">
              <a:buNone/>
            </a:pPr>
            <a:endParaRPr lang="nl-NL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 Leerdoel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2 Wat gaan we doen vandaag?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3 Nederland en Europa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4 Film</a:t>
            </a:r>
          </a:p>
          <a:p>
            <a:r>
              <a:rPr lang="nl-NL" dirty="0">
                <a:solidFill>
                  <a:schemeClr val="bg1"/>
                </a:solidFill>
              </a:rPr>
              <a:t>5 </a:t>
            </a:r>
            <a:r>
              <a:rPr lang="nl-NL" dirty="0" smtClean="0">
                <a:solidFill>
                  <a:schemeClr val="bg1"/>
                </a:solidFill>
              </a:rPr>
              <a:t>Uitleg Europese unie</a:t>
            </a:r>
            <a:endParaRPr lang="nl-NL" dirty="0">
              <a:solidFill>
                <a:schemeClr val="bg1"/>
              </a:solidFill>
            </a:endParaRP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6 </a:t>
            </a:r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Uitleg Samenwerking</a:t>
            </a:r>
            <a:endParaRPr lang="nl-NL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7 </a:t>
            </a:r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Uitleg Invloed van de Europese Unie</a:t>
            </a:r>
            <a:endParaRPr lang="nl-NL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8 Werkblad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9 Zelfstandig werken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10 Afsluiten</a:t>
            </a:r>
          </a:p>
          <a:p>
            <a:endParaRPr lang="nl-NL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861048"/>
            <a:ext cx="2664296" cy="2352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957008"/>
            <a:ext cx="3158680" cy="225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9378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nl-NL" dirty="0" smtClean="0">
                <a:solidFill>
                  <a:schemeClr val="bg1"/>
                </a:solidFill>
              </a:rPr>
              <a:t>Uitleg Samenwerking:</a:t>
            </a:r>
          </a:p>
          <a:p>
            <a:pPr marL="0" indent="0" algn="ctr">
              <a:buNone/>
            </a:pPr>
            <a:endParaRPr lang="nl-NL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>Zes manieren van samenwerken </a:t>
            </a:r>
          </a:p>
          <a:p>
            <a:pPr marL="0" indent="0">
              <a:buNone/>
            </a:pPr>
            <a:endParaRPr lang="nl-NL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>Gemeenschappelijke markt </a:t>
            </a:r>
          </a:p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>Landbouwbeleid</a:t>
            </a:r>
          </a:p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>Euro</a:t>
            </a:r>
          </a:p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>Buitenlands beleid</a:t>
            </a:r>
          </a:p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>Justitie</a:t>
            </a:r>
          </a:p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>Milieu 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 Leerdoel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2 Wat gaan we doen vandaag?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3 Nederland en Europa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4 Film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5 Uitleg Europese unie</a:t>
            </a:r>
          </a:p>
          <a:p>
            <a:r>
              <a:rPr lang="nl-NL" dirty="0">
                <a:solidFill>
                  <a:schemeClr val="bg1"/>
                </a:solidFill>
              </a:rPr>
              <a:t>6 Uitleg Samenwerking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7 Uitleg Invloed van de Europese Unie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8 Werkblad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9 Zelfstandig werken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10 Afsluiten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71812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nl-NL" dirty="0" smtClean="0">
                <a:solidFill>
                  <a:schemeClr val="bg1"/>
                </a:solidFill>
              </a:rPr>
              <a:t>Uitleg Invloed van de Europese Unie</a:t>
            </a:r>
          </a:p>
          <a:p>
            <a:pPr marL="0" indent="0" algn="ctr">
              <a:buNone/>
            </a:pPr>
            <a:endParaRPr lang="nl-NL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>Rechten van de consument</a:t>
            </a:r>
          </a:p>
          <a:p>
            <a:pPr marL="0" indent="0">
              <a:buNone/>
            </a:pPr>
            <a:endParaRPr lang="nl-NL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>Europees burgerschap</a:t>
            </a:r>
          </a:p>
          <a:p>
            <a:pPr marL="0" indent="0">
              <a:buNone/>
            </a:pPr>
            <a:endParaRPr lang="nl-NL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>Mensenrechten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 Leerdoel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2 Wat gaan we doen vandaag?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3 Nederland en Europa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4 Film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5 Uitleg Europese unie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6 Uitleg Samenwerking</a:t>
            </a:r>
          </a:p>
          <a:p>
            <a:r>
              <a:rPr lang="nl-NL" dirty="0">
                <a:solidFill>
                  <a:schemeClr val="bg1"/>
                </a:solidFill>
              </a:rPr>
              <a:t>7 Uitleg Invloed van de Europese Unie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8 Werkblad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9 Zelfstandig werken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10 Afsluiten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44879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nl-NL" dirty="0" smtClean="0">
                <a:solidFill>
                  <a:schemeClr val="bg1"/>
                </a:solidFill>
              </a:rPr>
              <a:t>Werkblad</a:t>
            </a:r>
          </a:p>
          <a:p>
            <a:pPr marL="0" indent="0" algn="ctr">
              <a:buNone/>
            </a:pPr>
            <a:endParaRPr lang="nl-NL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 Leerdoel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2 Wat gaan we doen vandaag?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3 Nederland en Europa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4 Film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5 Uitleg Europese unie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6 Uitleg Samenwerking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7 Uitleg Invloed van de Europese Unie</a:t>
            </a:r>
          </a:p>
          <a:p>
            <a:r>
              <a:rPr lang="nl-NL" dirty="0">
                <a:solidFill>
                  <a:schemeClr val="bg1"/>
                </a:solidFill>
              </a:rPr>
              <a:t>8 Werkblad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9 Zelfstandig werken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10 Afsluiten</a:t>
            </a:r>
          </a:p>
          <a:p>
            <a:endParaRPr lang="nl-NL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9343" y="3140968"/>
            <a:ext cx="3744416" cy="2998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3318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nl-NL" dirty="0" smtClean="0">
                <a:solidFill>
                  <a:schemeClr val="bg1"/>
                </a:solidFill>
              </a:rPr>
              <a:t>Zelfstandig </a:t>
            </a:r>
            <a:r>
              <a:rPr lang="nl-NL" dirty="0" smtClean="0">
                <a:solidFill>
                  <a:schemeClr val="bg1"/>
                </a:solidFill>
              </a:rPr>
              <a:t>werken</a:t>
            </a:r>
          </a:p>
          <a:p>
            <a:pPr marL="0" indent="0" algn="ctr">
              <a:buNone/>
            </a:pPr>
            <a:endParaRPr lang="nl-NL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>Afmaken Tm bladzijde 69 </a:t>
            </a:r>
          </a:p>
          <a:p>
            <a:pPr marL="0" indent="0">
              <a:buNone/>
            </a:pPr>
            <a:endParaRPr lang="nl-NL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>Als je daarmee klaar bent mag je verder werken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 Leerdoel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2 Wat gaan we doen vandaag?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3 Nederland en Europa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4 Film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5 Uitleg Europese unie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6 Uitleg Samenwerking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7 Uitleg Invloed van de Europese Unie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8 Werkblad</a:t>
            </a:r>
          </a:p>
          <a:p>
            <a:r>
              <a:rPr lang="nl-NL" dirty="0">
                <a:solidFill>
                  <a:schemeClr val="bg1"/>
                </a:solidFill>
              </a:rPr>
              <a:t>9 Zelfstandig werken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10 Afsluiten</a:t>
            </a:r>
          </a:p>
          <a:p>
            <a:endParaRPr lang="nl-NL" dirty="0">
              <a:solidFill>
                <a:schemeClr val="bg1"/>
              </a:solidFill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02081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529</TotalTime>
  <Words>526</Words>
  <Application>Microsoft Office PowerPoint</Application>
  <PresentationFormat>Diavoorstelling (4:3)</PresentationFormat>
  <Paragraphs>179</Paragraphs>
  <Slides>10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1" baseType="lpstr">
      <vt:lpstr>Kantoorthema</vt:lpstr>
      <vt:lpstr>Hoofdstuk 9  Nederland en Europa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Waarom Straffen we?</dc:title>
  <dc:creator>Robin</dc:creator>
  <cp:lastModifiedBy>Robin</cp:lastModifiedBy>
  <cp:revision>34</cp:revision>
  <dcterms:created xsi:type="dcterms:W3CDTF">2013-12-15T13:01:25Z</dcterms:created>
  <dcterms:modified xsi:type="dcterms:W3CDTF">2014-03-03T17:51:44Z</dcterms:modified>
</cp:coreProperties>
</file>