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2" r:id="rId5"/>
    <p:sldId id="261" r:id="rId6"/>
    <p:sldId id="260" r:id="rId7"/>
    <p:sldId id="265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27-6-2014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hyperlink" Target="http://www.schooltv.nl/no_cache/video/crid/20070829_maatschappelijkeladder01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hyperlink" Target="https://docs.google.com/forms/d/1BM1sMjzCq9ayluwjZbVu81GXtd353CUKulkejs1AYOU/viewform?usp=send_for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Maatschappelijke ladder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b="1" dirty="0" smtClean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Aan het einde van de les kunnen de leerlingen uitleg geven wat de maatschappelijk ladder inhoudt 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De indeling van de ladder begrijpen en uitleggen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2 Maatschappelijke ladder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3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Hoog of laag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Klimmen op de ladder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Opdracht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Leerdoel</a:t>
            </a:r>
          </a:p>
        </p:txBody>
      </p:sp>
      <p:pic>
        <p:nvPicPr>
          <p:cNvPr id="3" name="Leerdoel maatschap la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028384" y="3326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b="1" dirty="0" smtClean="0">
                <a:solidFill>
                  <a:schemeClr val="bg1"/>
                </a:solidFill>
              </a:rPr>
              <a:t>Maatschappelijke ladder</a:t>
            </a: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Wat is de maatschappelijke ladder?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1"/>
                </a:solidFill>
              </a:rPr>
              <a:t>2 Maatschappelijke ladder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Hoog of laag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Klimmen op de ladder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Opdracht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Leerdoel</a:t>
            </a:r>
          </a:p>
          <a:p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077821"/>
            <a:ext cx="3951754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Wat is Mlad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46822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3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smtClean="0">
                <a:solidFill>
                  <a:prstClr val="white"/>
                </a:solidFill>
              </a:rPr>
              <a:t>Film</a:t>
            </a:r>
            <a:endParaRPr lang="nl-NL" sz="36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  <a:hlinkClick r:id="rId4"/>
              </a:rPr>
              <a:t>http</a:t>
            </a:r>
            <a:r>
              <a:rPr lang="nl-NL" sz="2800" dirty="0">
                <a:solidFill>
                  <a:schemeClr val="bg1"/>
                </a:solidFill>
                <a:hlinkClick r:id="rId4"/>
              </a:rPr>
              <a:t>://www.schooltv.nl/no_cache/video/crid/20070829_maatschappelijkeladder01</a:t>
            </a:r>
            <a:r>
              <a:rPr lang="nl-NL" sz="2800" dirty="0" smtClean="0">
                <a:solidFill>
                  <a:schemeClr val="bg1"/>
                </a:solidFill>
                <a:hlinkClick r:id="rId4"/>
              </a:rPr>
              <a:t>/</a:t>
            </a: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 </a:t>
            </a:r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Maatschappelijke ladder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3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Hoog of laag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Klimmen op de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Leerdoel</a:t>
            </a:r>
          </a:p>
          <a:p>
            <a:r>
              <a:rPr lang="nl-NL" dirty="0" smtClean="0"/>
              <a:t>ladder</a:t>
            </a:r>
            <a:endParaRPr lang="nl-NL" dirty="0"/>
          </a:p>
          <a:p>
            <a:r>
              <a:rPr lang="nl-NL" dirty="0"/>
              <a:t>3 Film</a:t>
            </a:r>
          </a:p>
          <a:p>
            <a:r>
              <a:rPr lang="nl-NL" dirty="0"/>
              <a:t>4 Hoog of laag</a:t>
            </a:r>
          </a:p>
          <a:p>
            <a:r>
              <a:rPr lang="nl-NL" dirty="0"/>
              <a:t>5 Klimmen op de ladder</a:t>
            </a:r>
          </a:p>
          <a:p>
            <a:r>
              <a:rPr lang="nl-NL" dirty="0"/>
              <a:t>6 Opdracht</a:t>
            </a:r>
          </a:p>
          <a:p>
            <a:r>
              <a:rPr lang="nl-NL" dirty="0"/>
              <a:t>7 Leerdoel</a:t>
            </a:r>
          </a:p>
          <a:p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5" name="film Mlad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56376" y="4046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Hoog of laag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Geld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Macht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Kennis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Talent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Afkomst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Maatschappelijke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Film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4 Hoog of laag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Klimmen op de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Leerdoel</a:t>
            </a:r>
          </a:p>
          <a:p>
            <a:endParaRPr lang="nl-NL" dirty="0"/>
          </a:p>
        </p:txBody>
      </p:sp>
      <p:pic>
        <p:nvPicPr>
          <p:cNvPr id="5" name="Hoog/laag mlad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028384" y="4046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0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496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schemeClr val="bg1"/>
                </a:solidFill>
              </a:rPr>
              <a:t>Klimmen op de ladder</a:t>
            </a:r>
            <a:endParaRPr lang="nl-NL" sz="3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3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- Vervolgopleiding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- Aanleg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- Doorzettingsvermogen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Maatschappelijke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Hoog of laag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5 Klimmen op de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Leerdoel</a:t>
            </a:r>
          </a:p>
          <a:p>
            <a:endParaRPr lang="nl-NL" dirty="0"/>
          </a:p>
        </p:txBody>
      </p:sp>
      <p:pic>
        <p:nvPicPr>
          <p:cNvPr id="5" name="Klimmen mlad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6416" y="620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61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439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Opdracht</a:t>
            </a:r>
          </a:p>
          <a:p>
            <a:pPr marL="0" indent="0" algn="ctr">
              <a:buNone/>
            </a:pPr>
            <a:endParaRPr lang="nl-NL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  <a:hlinkClick r:id="rId4"/>
              </a:rPr>
              <a:t>https://docs.google.com/forms/d/1BM1sMjzCq9ayluwjZbVu81GXtd353CUKulkejs1AYOU/viewform?usp=send_form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endParaRPr lang="nl-NL" b="1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Maatschappelijke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Hoog of laag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Klimmen op de ladder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6 Opdracht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Leerdoel</a:t>
            </a:r>
          </a:p>
          <a:p>
            <a:endParaRPr lang="nl-NL" dirty="0"/>
          </a:p>
        </p:txBody>
      </p:sp>
      <p:pic>
        <p:nvPicPr>
          <p:cNvPr id="5" name="Opdracht mlad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28384" y="47667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3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000" b="1" dirty="0" smtClean="0">
                <a:solidFill>
                  <a:prstClr val="white"/>
                </a:solidFill>
              </a:rPr>
              <a:t>Leerdoel</a:t>
            </a:r>
          </a:p>
          <a:p>
            <a:pPr marL="0" indent="0" algn="ctr">
              <a:buNone/>
            </a:pPr>
            <a:endParaRPr lang="nl-NL" sz="40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Aan </a:t>
            </a:r>
            <a:r>
              <a:rPr lang="nl-NL" sz="2800" dirty="0">
                <a:solidFill>
                  <a:schemeClr val="bg1"/>
                </a:solidFill>
              </a:rPr>
              <a:t>het einde van de les kunnen de leerlingen uitleg geven wat de maatschappelijk ladder </a:t>
            </a:r>
            <a:r>
              <a:rPr lang="nl-NL" sz="2800" dirty="0" smtClean="0">
                <a:solidFill>
                  <a:schemeClr val="bg1"/>
                </a:solidFill>
              </a:rPr>
              <a:t>inhoudt</a:t>
            </a: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De </a:t>
            </a:r>
            <a:r>
              <a:rPr lang="nl-NL" sz="2800" dirty="0">
                <a:solidFill>
                  <a:schemeClr val="bg1"/>
                </a:solidFill>
              </a:rPr>
              <a:t>indeling van de ladder </a:t>
            </a:r>
            <a:r>
              <a:rPr lang="nl-NL" sz="2800" dirty="0" smtClean="0">
                <a:solidFill>
                  <a:schemeClr val="bg1"/>
                </a:solidFill>
              </a:rPr>
              <a:t>begrijpen en uitleggen</a:t>
            </a: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Maatschappelijke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Film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Hoog of laag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Klimmen op de ladder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Opdracht</a:t>
            </a:r>
          </a:p>
          <a:p>
            <a:pPr lvl="0"/>
            <a:r>
              <a:rPr lang="nl-NL" dirty="0">
                <a:solidFill>
                  <a:schemeClr val="bg1"/>
                </a:solidFill>
              </a:rPr>
              <a:t>7 Leerdoel</a:t>
            </a:r>
          </a:p>
          <a:p>
            <a:endParaRPr lang="nl-NL" dirty="0"/>
          </a:p>
        </p:txBody>
      </p:sp>
      <p:pic>
        <p:nvPicPr>
          <p:cNvPr id="5" name="Einde leerdoel mladd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028384" y="47667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280</TotalTime>
  <Words>249</Words>
  <Application>Microsoft Office PowerPoint</Application>
  <PresentationFormat>Diavoorstelling (4:3)</PresentationFormat>
  <Paragraphs>96</Paragraphs>
  <Slides>7</Slides>
  <Notes>0</Notes>
  <HiddenSlides>0</HiddenSlides>
  <MMClips>7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Maatschappelijke ladder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21</cp:revision>
  <dcterms:created xsi:type="dcterms:W3CDTF">2013-12-15T13:01:25Z</dcterms:created>
  <dcterms:modified xsi:type="dcterms:W3CDTF">2014-06-27T15:55:24Z</dcterms:modified>
</cp:coreProperties>
</file>