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3" r:id="rId4"/>
    <p:sldId id="262" r:id="rId5"/>
    <p:sldId id="264" r:id="rId6"/>
    <p:sldId id="269" r:id="rId7"/>
    <p:sldId id="270" r:id="rId8"/>
    <p:sldId id="267" r:id="rId9"/>
    <p:sldId id="265" r:id="rId1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7" autoAdjust="0"/>
    <p:restoredTop sz="94676" autoAdjust="0"/>
  </p:normalViewPr>
  <p:slideViewPr>
    <p:cSldViewPr>
      <p:cViewPr>
        <p:scale>
          <a:sx n="87" d="100"/>
          <a:sy n="87" d="100"/>
        </p:scale>
        <p:origin x="-148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10-3-2014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76737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10-3-2014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22010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10-3-2014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952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10-3-2014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47303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10-3-2014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85089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10-3-2014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63919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10-3-2014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28258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10-3-2014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55748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10-3-2014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50407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10-3-2014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11795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10-3-2014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75001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971D1-A25E-4B8D-A014-9E80939694B1}" type="datetimeFigureOut">
              <a:rPr lang="nl-NL" smtClean="0"/>
              <a:t>10-3-2014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141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XfIE1z8hScM" TargetMode="Externa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Hoofdstuk 11 </a:t>
            </a:r>
            <a:br>
              <a:rPr lang="nl-NL" dirty="0" smtClean="0">
                <a:solidFill>
                  <a:schemeClr val="bg1"/>
                </a:solidFill>
              </a:rPr>
            </a:br>
            <a:r>
              <a:rPr lang="nl-NL" dirty="0" smtClean="0">
                <a:solidFill>
                  <a:schemeClr val="bg1"/>
                </a:solidFill>
              </a:rPr>
              <a:t>Invloed op de politiek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Leerdoel: </a:t>
            </a:r>
          </a:p>
          <a:p>
            <a:pPr marL="0" indent="0">
              <a:buNone/>
            </a:pP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Aan het einde van de les </a:t>
            </a:r>
            <a:r>
              <a:rPr lang="nl-NL" dirty="0">
                <a:solidFill>
                  <a:schemeClr val="bg1"/>
                </a:solidFill>
              </a:rPr>
              <a:t>De leerlingen kennen </a:t>
            </a:r>
            <a:r>
              <a:rPr lang="nl-NL" dirty="0" smtClean="0">
                <a:solidFill>
                  <a:schemeClr val="bg1"/>
                </a:solidFill>
              </a:rPr>
              <a:t>vijf manieren van invloeden van burgers op de politiek</a:t>
            </a: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De twee manieren van invloed op een politieke partij</a:t>
            </a: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>
                <a:solidFill>
                  <a:schemeClr val="bg1"/>
                </a:solidFill>
              </a:rPr>
              <a:t>D</a:t>
            </a:r>
            <a:r>
              <a:rPr lang="nl-NL" dirty="0" smtClean="0">
                <a:solidFill>
                  <a:schemeClr val="bg1"/>
                </a:solidFill>
              </a:rPr>
              <a:t>e drie manieren van invloed van pressiegroepen</a:t>
            </a: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>
          <a:xfrm>
            <a:off x="467544" y="1412776"/>
            <a:ext cx="2674639" cy="3650083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1 Leerdoel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2 Wat gaan we doen vandaag?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3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Invloed op de politiek</a:t>
            </a:r>
            <a:endParaRPr lang="nl-NL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 Film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 Uitleg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invloed van de burgers</a:t>
            </a:r>
            <a:endParaRPr lang="nl-NL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6 Uitleg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politieke partijen</a:t>
            </a:r>
            <a:endParaRPr lang="nl-NL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7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Uitleg invloed van pressiegroepen </a:t>
            </a:r>
            <a:endParaRPr lang="nl-NL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8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Opdracht</a:t>
            </a:r>
            <a:endParaRPr lang="nl-NL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9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Afsluiten</a:t>
            </a:r>
            <a:endParaRPr lang="nl-NL" dirty="0">
              <a:solidFill>
                <a:schemeClr val="bg2">
                  <a:lumMod val="25000"/>
                </a:schemeClr>
              </a:solidFill>
            </a:endParaRPr>
          </a:p>
          <a:p>
            <a:endParaRPr lang="nl-NL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39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dirty="0" smtClean="0">
                <a:solidFill>
                  <a:schemeClr val="bg1"/>
                </a:solidFill>
              </a:rPr>
              <a:t>Wat gaan we doen vandaag?</a:t>
            </a:r>
          </a:p>
          <a:p>
            <a:pPr marL="0" indent="0">
              <a:buNone/>
            </a:pP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- Invloed op de politiek</a:t>
            </a: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- Film</a:t>
            </a: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- Uitleg</a:t>
            </a: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- Opdracht</a:t>
            </a: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- Afsluiten</a:t>
            </a:r>
          </a:p>
          <a:p>
            <a:pPr>
              <a:buFontTx/>
              <a:buChar char="-"/>
            </a:pPr>
            <a:endParaRPr lang="nl-NL" dirty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chemeClr val="bg1"/>
                </a:solidFill>
              </a:rPr>
              <a:t>2 Wat gaan we doen vandaag?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3 Invloed op de politiek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4 Film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5 Uitleg invloed van de burgers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6 Uitleg politieke partijen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7 Uitleg invloed van pressiegroepen 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8 Opdracht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9 Afsluiten</a:t>
            </a:r>
          </a:p>
          <a:p>
            <a:endParaRPr lang="nl-NL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26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dirty="0" smtClean="0">
                <a:solidFill>
                  <a:schemeClr val="bg1"/>
                </a:solidFill>
              </a:rPr>
              <a:t>Invloed op de politiek?</a:t>
            </a:r>
          </a:p>
          <a:p>
            <a:pPr marL="0" indent="0" algn="ctr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Welke manieren van invloed zijn er op de politiek?</a:t>
            </a: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2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2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2800" dirty="0" smtClean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Wat gaan we doen vandaag?</a:t>
            </a:r>
          </a:p>
          <a:p>
            <a:pPr lvl="0"/>
            <a:r>
              <a:rPr lang="nl-NL" dirty="0">
                <a:solidFill>
                  <a:schemeClr val="bg1"/>
                </a:solidFill>
              </a:rPr>
              <a:t>3 Invloed op de politiek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4 Film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5 Uitleg invloed van de burgers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6 Uitleg politieke partijen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7 Uitleg invloed van pressiegroepen 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8 Opdracht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9 Afsluiten</a:t>
            </a:r>
          </a:p>
          <a:p>
            <a:endParaRPr lang="nl-NL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996952"/>
            <a:ext cx="5544616" cy="3118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989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b="1" dirty="0" smtClean="0">
                <a:solidFill>
                  <a:prstClr val="white"/>
                </a:solidFill>
              </a:rPr>
              <a:t>Film</a:t>
            </a:r>
          </a:p>
          <a:p>
            <a:pPr marL="0" indent="0" algn="ctr">
              <a:buNone/>
            </a:pPr>
            <a:endParaRPr lang="nl-NL" b="1" dirty="0">
              <a:solidFill>
                <a:prstClr val="white"/>
              </a:solidFill>
            </a:endParaRPr>
          </a:p>
          <a:p>
            <a:pPr marL="0" indent="0" algn="ctr">
              <a:buNone/>
            </a:pPr>
            <a:endParaRPr lang="nl-NL" b="1" dirty="0">
              <a:solidFill>
                <a:prstClr val="white"/>
              </a:solidFill>
            </a:endParaRPr>
          </a:p>
          <a:p>
            <a:pPr marL="0" indent="0" algn="ctr">
              <a:buNone/>
            </a:pPr>
            <a:r>
              <a:rPr lang="nl-NL" b="1" dirty="0">
                <a:solidFill>
                  <a:prstClr val="white"/>
                </a:solidFill>
                <a:hlinkClick r:id="rId2"/>
              </a:rPr>
              <a:t>http://</a:t>
            </a:r>
            <a:r>
              <a:rPr lang="nl-NL" b="1" dirty="0" smtClean="0">
                <a:solidFill>
                  <a:prstClr val="white"/>
                </a:solidFill>
                <a:hlinkClick r:id="rId2"/>
              </a:rPr>
              <a:t>www.youtube.com/watch?v=XfIE1z8hScM</a:t>
            </a:r>
            <a:endParaRPr lang="nl-NL" b="1" dirty="0" smtClean="0">
              <a:solidFill>
                <a:prstClr val="white"/>
              </a:solidFill>
            </a:endParaRPr>
          </a:p>
          <a:p>
            <a:pPr marL="0" indent="0" algn="ctr">
              <a:buNone/>
            </a:pPr>
            <a:endParaRPr lang="nl-NL" b="1" dirty="0">
              <a:solidFill>
                <a:prstClr val="white"/>
              </a:solidFill>
            </a:endParaRPr>
          </a:p>
          <a:p>
            <a:pPr marL="0" indent="0" algn="ctr">
              <a:buNone/>
            </a:pPr>
            <a:endParaRPr lang="nl-NL" b="1" dirty="0" smtClean="0">
              <a:solidFill>
                <a:prstClr val="white"/>
              </a:solidFill>
            </a:endParaRPr>
          </a:p>
          <a:p>
            <a:pPr marL="0" indent="0" algn="ctr">
              <a:buNone/>
            </a:pPr>
            <a:endParaRPr lang="nl-NL" b="1" dirty="0">
              <a:solidFill>
                <a:prstClr val="white"/>
              </a:solidFill>
            </a:endParaRPr>
          </a:p>
          <a:p>
            <a:pPr marL="0" indent="0" algn="ctr">
              <a:buNone/>
            </a:pPr>
            <a:endParaRPr lang="nl-NL" b="1" dirty="0" smtClean="0">
              <a:solidFill>
                <a:prstClr val="white"/>
              </a:solidFill>
            </a:endParaRPr>
          </a:p>
          <a:p>
            <a:pPr marL="0" indent="0" algn="ctr">
              <a:buNone/>
            </a:pPr>
            <a:endParaRPr lang="nl-NL" b="1" dirty="0">
              <a:solidFill>
                <a:prstClr val="white"/>
              </a:solidFill>
            </a:endParaRPr>
          </a:p>
          <a:p>
            <a:pPr marL="0" indent="0" algn="ctr">
              <a:buNone/>
            </a:pPr>
            <a:endParaRPr lang="nl-NL" b="1" dirty="0" smtClean="0">
              <a:solidFill>
                <a:prstClr val="white"/>
              </a:solidFill>
            </a:endParaRPr>
          </a:p>
          <a:p>
            <a:pPr marL="0" indent="0" algn="ctr">
              <a:buNone/>
            </a:pPr>
            <a:endParaRPr lang="nl-NL" b="1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sz="2800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sz="2800" dirty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Wat gaan we doen vandaag?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3 Invloed op de politiek</a:t>
            </a:r>
          </a:p>
          <a:p>
            <a:pPr lvl="0"/>
            <a:r>
              <a:rPr lang="nl-NL" dirty="0">
                <a:solidFill>
                  <a:schemeClr val="bg1"/>
                </a:solidFill>
              </a:rPr>
              <a:t>4 Film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5 Uitleg invloed van de burgers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6 Uitleg politieke partijen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7 Uitleg invloed van pressiegroepen 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8 Opdracht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9 Afsluiten</a:t>
            </a:r>
          </a:p>
          <a:p>
            <a:endParaRPr lang="nl-NL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4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nl-NL" sz="8000" dirty="0" smtClean="0">
                <a:solidFill>
                  <a:schemeClr val="bg1"/>
                </a:solidFill>
              </a:rPr>
              <a:t>Uitleg Invloed van de burgers:</a:t>
            </a:r>
          </a:p>
          <a:p>
            <a:pPr marL="0" indent="0">
              <a:buNone/>
            </a:pPr>
            <a:endParaRPr lang="nl-NL" sz="59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59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5900" dirty="0" smtClean="0">
                <a:solidFill>
                  <a:schemeClr val="bg1"/>
                </a:solidFill>
              </a:rPr>
              <a:t>Stemmen</a:t>
            </a:r>
          </a:p>
          <a:p>
            <a:pPr marL="0" indent="0">
              <a:buNone/>
            </a:pPr>
            <a:endParaRPr lang="nl-NL" sz="59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5900" dirty="0" smtClean="0">
                <a:solidFill>
                  <a:schemeClr val="bg1"/>
                </a:solidFill>
              </a:rPr>
              <a:t>Lid worden van een partij</a:t>
            </a:r>
          </a:p>
          <a:p>
            <a:pPr marL="0" indent="0">
              <a:buNone/>
            </a:pPr>
            <a:endParaRPr lang="nl-NL" sz="59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5900" dirty="0" smtClean="0">
                <a:solidFill>
                  <a:schemeClr val="bg1"/>
                </a:solidFill>
              </a:rPr>
              <a:t>Schrijven van brief / email</a:t>
            </a:r>
          </a:p>
          <a:p>
            <a:pPr marL="0" indent="0">
              <a:buNone/>
            </a:pPr>
            <a:endParaRPr lang="nl-NL" sz="59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5900" dirty="0" smtClean="0">
                <a:solidFill>
                  <a:schemeClr val="bg1"/>
                </a:solidFill>
              </a:rPr>
              <a:t>Demonstreren</a:t>
            </a:r>
          </a:p>
          <a:p>
            <a:pPr marL="0" indent="0">
              <a:buNone/>
            </a:pPr>
            <a:endParaRPr lang="nl-NL" sz="59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5900" dirty="0" smtClean="0">
                <a:solidFill>
                  <a:schemeClr val="bg1"/>
                </a:solidFill>
              </a:rPr>
              <a:t>Media aandacht</a:t>
            </a: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>
                <a:latin typeface="arial"/>
              </a:rPr>
              <a:t>http://www.youtube.com/watch?v=IM2http://www.youtube.com/watch?v=DZak0UHaLmIYFXDc90s</a:t>
            </a:r>
            <a:endParaRPr lang="nl-NL" dirty="0" smtClean="0">
              <a:latin typeface="arial"/>
            </a:endParaRP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  <a:latin typeface="arial"/>
            </a:endParaRPr>
          </a:p>
          <a:p>
            <a:pPr marL="0" indent="0">
              <a:buNone/>
            </a:pP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Wat gaan we doen vandaag?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3 Invloed op de politiek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4 Film</a:t>
            </a:r>
          </a:p>
          <a:p>
            <a:pPr lvl="0"/>
            <a:r>
              <a:rPr lang="nl-NL" dirty="0">
                <a:solidFill>
                  <a:schemeClr val="bg1"/>
                </a:solidFill>
              </a:rPr>
              <a:t>5 Uitleg invloed van de burgers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6 Uitleg politieke partijen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7 Uitleg invloed van pressiegroepen 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8 Opdracht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9 Afsluiten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49378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dirty="0" smtClean="0">
                <a:solidFill>
                  <a:schemeClr val="bg1"/>
                </a:solidFill>
              </a:rPr>
              <a:t>Uitleg Politieke partijen:</a:t>
            </a: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Informeren</a:t>
            </a: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Politieke functies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Wat gaan we doen vandaag?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3 Invloed op de politiek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4 Film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5 Uitleg invloed van de burgers</a:t>
            </a:r>
          </a:p>
          <a:p>
            <a:pPr lvl="0"/>
            <a:r>
              <a:rPr lang="nl-NL" dirty="0">
                <a:solidFill>
                  <a:schemeClr val="bg1"/>
                </a:solidFill>
              </a:rPr>
              <a:t>6 Uitleg politieke partijen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7 Uitleg invloed van pressiegroepen 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8 Opdracht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9 Afsluiten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7181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nl-NL" dirty="0" smtClean="0">
                <a:solidFill>
                  <a:schemeClr val="bg1"/>
                </a:solidFill>
              </a:rPr>
              <a:t>Uitleg Invloed van pressiegroepen</a:t>
            </a:r>
          </a:p>
          <a:p>
            <a:pPr marL="0" indent="0" algn="ctr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Lobbyen</a:t>
            </a: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Overleg voeren</a:t>
            </a: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Actievoeren 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Wat gaan we doen vandaag?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3 Invloed op de politiek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4 Film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5 Uitleg invloed van de burgers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6 Uitleg politieke partijen</a:t>
            </a:r>
          </a:p>
          <a:p>
            <a:pPr lvl="0"/>
            <a:r>
              <a:rPr lang="nl-NL" dirty="0">
                <a:solidFill>
                  <a:schemeClr val="bg1"/>
                </a:solidFill>
              </a:rPr>
              <a:t>7 Uitleg invloed van pressiegroepen 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8 Opdracht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9 Afsluiten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44879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nl-NL" dirty="0" smtClean="0">
                <a:solidFill>
                  <a:schemeClr val="bg1"/>
                </a:solidFill>
              </a:rPr>
              <a:t>Opdracht</a:t>
            </a:r>
          </a:p>
          <a:p>
            <a:pPr marL="0" indent="0" algn="ctr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Wat gaan we doen vandaag?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3 Invloed op de politiek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4 Film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5 Uitleg invloed van de burgers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6 Uitleg politieke partijen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7 Uitleg invloed van pressiegroepen </a:t>
            </a:r>
          </a:p>
          <a:p>
            <a:pPr lvl="0"/>
            <a:r>
              <a:rPr lang="nl-NL" dirty="0">
                <a:solidFill>
                  <a:schemeClr val="bg1"/>
                </a:solidFill>
              </a:rPr>
              <a:t>8 Opdracht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9 Afsluiten</a:t>
            </a:r>
          </a:p>
          <a:p>
            <a:endParaRPr lang="nl-NL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052736"/>
            <a:ext cx="3799875" cy="565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331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dirty="0" smtClean="0">
                <a:solidFill>
                  <a:prstClr val="white"/>
                </a:solidFill>
              </a:rPr>
              <a:t>Afsluiting</a:t>
            </a:r>
          </a:p>
          <a:p>
            <a:pPr marL="0" indent="0">
              <a:buNone/>
            </a:pPr>
            <a:endParaRPr lang="nl-NL" sz="3800" dirty="0" smtClean="0">
              <a:solidFill>
                <a:schemeClr val="bg1"/>
              </a:solidFill>
            </a:endParaRPr>
          </a:p>
          <a:p>
            <a:pPr marL="0" lvl="0" indent="0">
              <a:buNone/>
            </a:pPr>
            <a:r>
              <a:rPr lang="nl-NL" sz="3000" dirty="0">
                <a:solidFill>
                  <a:prstClr val="white"/>
                </a:solidFill>
              </a:rPr>
              <a:t>Aan het einde van de les De leerlingen kennen vijf manieren van invloeden van burgers op de politiek</a:t>
            </a:r>
          </a:p>
          <a:p>
            <a:pPr marL="0" lvl="0" indent="0">
              <a:buNone/>
            </a:pPr>
            <a:endParaRPr lang="nl-NL" sz="3000" dirty="0">
              <a:solidFill>
                <a:prstClr val="white"/>
              </a:solidFill>
            </a:endParaRPr>
          </a:p>
          <a:p>
            <a:pPr marL="0" lvl="0" indent="0">
              <a:buNone/>
            </a:pPr>
            <a:r>
              <a:rPr lang="nl-NL" sz="3000" dirty="0">
                <a:solidFill>
                  <a:prstClr val="white"/>
                </a:solidFill>
              </a:rPr>
              <a:t>De twee manieren van invloed op een politieke partij</a:t>
            </a:r>
          </a:p>
          <a:p>
            <a:pPr marL="0" lvl="0" indent="0">
              <a:buNone/>
            </a:pPr>
            <a:endParaRPr lang="nl-NL" sz="3000" dirty="0">
              <a:solidFill>
                <a:prstClr val="white"/>
              </a:solidFill>
            </a:endParaRPr>
          </a:p>
          <a:p>
            <a:pPr marL="0" lvl="0" indent="0">
              <a:buNone/>
            </a:pPr>
            <a:r>
              <a:rPr lang="nl-NL" sz="3000" dirty="0">
                <a:solidFill>
                  <a:prstClr val="white"/>
                </a:solidFill>
              </a:rPr>
              <a:t>De drie manieren van invloed van pressiegroepen</a:t>
            </a:r>
          </a:p>
          <a:p>
            <a:pPr marL="0" indent="0">
              <a:buNone/>
            </a:pPr>
            <a:endParaRPr lang="nl-NL" sz="4000" b="1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sz="2800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sz="2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2800" b="1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Wat gaan we doen vandaag?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3 Invloed op de politiek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4 Film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5 Uitleg invloed van de burgers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6 Uitleg politieke partijen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7 Uitleg invloed van pressiegroepen 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8 Opdracht</a:t>
            </a:r>
          </a:p>
          <a:p>
            <a:pPr lvl="0"/>
            <a:r>
              <a:rPr lang="nl-NL" dirty="0">
                <a:solidFill>
                  <a:schemeClr val="bg1"/>
                </a:solidFill>
              </a:rPr>
              <a:t>9 Afsluiten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9294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551</TotalTime>
  <Words>467</Words>
  <Application>Microsoft Office PowerPoint</Application>
  <PresentationFormat>Diavoorstelling (4:3)</PresentationFormat>
  <Paragraphs>156</Paragraphs>
  <Slides>9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Kantoorthema</vt:lpstr>
      <vt:lpstr>Hoofdstuk 11  Invloed op de politiek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Waarom Straffen we?</dc:title>
  <dc:creator>Robin</dc:creator>
  <cp:lastModifiedBy>Robin</cp:lastModifiedBy>
  <cp:revision>39</cp:revision>
  <dcterms:created xsi:type="dcterms:W3CDTF">2013-12-15T13:01:25Z</dcterms:created>
  <dcterms:modified xsi:type="dcterms:W3CDTF">2014-03-10T20:03:53Z</dcterms:modified>
</cp:coreProperties>
</file>