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4" r:id="rId6"/>
    <p:sldId id="269" r:id="rId7"/>
    <p:sldId id="270" r:id="rId8"/>
    <p:sldId id="267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7" autoAdjust="0"/>
    <p:restoredTop sz="94676" autoAdjust="0"/>
  </p:normalViewPr>
  <p:slideViewPr>
    <p:cSldViewPr>
      <p:cViewPr>
        <p:scale>
          <a:sx n="87" d="100"/>
          <a:sy n="87" d="100"/>
        </p:scale>
        <p:origin x="-14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10-3-2014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fIE1z8hScM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Hoofdstuk 11 </a:t>
            </a:r>
            <a:br>
              <a:rPr lang="nl-NL" dirty="0" smtClean="0">
                <a:solidFill>
                  <a:schemeClr val="bg1"/>
                </a:solidFill>
              </a:rPr>
            </a:br>
            <a:r>
              <a:rPr lang="nl-NL" dirty="0" smtClean="0">
                <a:solidFill>
                  <a:schemeClr val="bg1"/>
                </a:solidFill>
              </a:rPr>
              <a:t>Invloed op de politiek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</a:t>
            </a:r>
            <a:r>
              <a:rPr lang="nl-NL" dirty="0">
                <a:solidFill>
                  <a:schemeClr val="bg1"/>
                </a:solidFill>
              </a:rPr>
              <a:t>De leerlingen kennen </a:t>
            </a:r>
            <a:r>
              <a:rPr lang="nl-NL" dirty="0" smtClean="0">
                <a:solidFill>
                  <a:schemeClr val="bg1"/>
                </a:solidFill>
              </a:rPr>
              <a:t>vijf manieren van invloeden van burgers op de politiek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De twee manieren van invloed op een politieke partij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D</a:t>
            </a:r>
            <a:r>
              <a:rPr lang="nl-NL" dirty="0" smtClean="0">
                <a:solidFill>
                  <a:schemeClr val="bg1"/>
                </a:solidFill>
              </a:rPr>
              <a:t>e drie manieren van invloed van pressiegroepen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Wat gaan we doen vandaag?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Invloed op de politiek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Uitleg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invloed van de burgers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Uitleg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politieke partijen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Uitleg invloed van pressiegroepen 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Opdracht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Afsluiten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Wat gaan we doen vandaag?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Invloed op de politiek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Film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Uitleg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Opdracht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Afsluiten</a:t>
            </a:r>
          </a:p>
          <a:p>
            <a:pPr>
              <a:buFontTx/>
              <a:buChar char="-"/>
            </a:pPr>
            <a:endParaRPr lang="nl-NL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Invloed op de politiek?</a:t>
            </a:r>
          </a:p>
          <a:p>
            <a:pPr marL="0" indent="0" algn="ctr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Welke manieren van invloed zijn er op de politiek?</a:t>
            </a: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96952"/>
            <a:ext cx="5544616" cy="3118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Film</a:t>
            </a: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r>
              <a:rPr lang="nl-NL" b="1" dirty="0">
                <a:solidFill>
                  <a:prstClr val="white"/>
                </a:solidFill>
                <a:hlinkClick r:id="rId2"/>
              </a:rPr>
              <a:t>http://</a:t>
            </a:r>
            <a:r>
              <a:rPr lang="nl-NL" b="1" dirty="0" smtClean="0">
                <a:solidFill>
                  <a:prstClr val="white"/>
                </a:solidFill>
                <a:hlinkClick r:id="rId2"/>
              </a:rPr>
              <a:t>www.youtube.com/watch?v=XfIE1z8hScM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nl-NL" sz="8000" dirty="0" smtClean="0">
                <a:solidFill>
                  <a:schemeClr val="bg1"/>
                </a:solidFill>
              </a:rPr>
              <a:t>Uitleg Invloed van de burgers:</a:t>
            </a: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5900" dirty="0" smtClean="0">
                <a:solidFill>
                  <a:schemeClr val="bg1"/>
                </a:solidFill>
              </a:rPr>
              <a:t>Stemmen</a:t>
            </a: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5900" dirty="0" smtClean="0">
                <a:solidFill>
                  <a:schemeClr val="bg1"/>
                </a:solidFill>
              </a:rPr>
              <a:t>Lid worden van een partij</a:t>
            </a: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5900" dirty="0" smtClean="0">
                <a:solidFill>
                  <a:schemeClr val="bg1"/>
                </a:solidFill>
              </a:rPr>
              <a:t>Schrijven van brief / email</a:t>
            </a: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5900" dirty="0" smtClean="0">
                <a:solidFill>
                  <a:schemeClr val="bg1"/>
                </a:solidFill>
              </a:rPr>
              <a:t>Demonstreren</a:t>
            </a:r>
          </a:p>
          <a:p>
            <a:pPr marL="0" indent="0">
              <a:buNone/>
            </a:pPr>
            <a:endParaRPr lang="nl-NL" sz="5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5900" dirty="0" smtClean="0">
                <a:solidFill>
                  <a:schemeClr val="bg1"/>
                </a:solidFill>
              </a:rPr>
              <a:t>Media aandacht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latin typeface="arial"/>
              </a:rPr>
              <a:t>http://www.youtube.com/watch?v=IM2http://www.youtube.com/watch?v=DZak0UHaLmIYFXDc90s</a:t>
            </a:r>
            <a:endParaRPr lang="nl-NL" dirty="0" smtClean="0">
              <a:latin typeface="arial"/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  <a:latin typeface="arial"/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Uitleg Politieke partijen: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Informeren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Politieke functies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81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Uitleg Invloed van pressiegroepen</a:t>
            </a:r>
          </a:p>
          <a:p>
            <a:pPr marL="0" indent="0" algn="ctr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Lobbyen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Overleg voeren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Actievoeren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487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Opdracht</a:t>
            </a:r>
          </a:p>
          <a:p>
            <a:pPr marL="0" indent="0" algn="ctr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Afsluiten</a:t>
            </a:r>
          </a:p>
          <a:p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052736"/>
            <a:ext cx="3799875" cy="56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31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prstClr val="white"/>
                </a:solidFill>
              </a:rPr>
              <a:t>Afsluiting</a:t>
            </a:r>
          </a:p>
          <a:p>
            <a:pPr marL="0" indent="0">
              <a:buNone/>
            </a:pPr>
            <a:endParaRPr lang="nl-NL" sz="380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nl-NL" sz="3000" dirty="0">
                <a:solidFill>
                  <a:prstClr val="white"/>
                </a:solidFill>
              </a:rPr>
              <a:t>Aan het einde van de les De leerlingen kennen vijf manieren van invloeden van burgers op de politiek</a:t>
            </a:r>
          </a:p>
          <a:p>
            <a:pPr marL="0" lvl="0" indent="0">
              <a:buNone/>
            </a:pPr>
            <a:endParaRPr lang="nl-NL" sz="3000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3000" dirty="0">
                <a:solidFill>
                  <a:prstClr val="white"/>
                </a:solidFill>
              </a:rPr>
              <a:t>De twee manieren van invloed op een politieke partij</a:t>
            </a:r>
          </a:p>
          <a:p>
            <a:pPr marL="0" lvl="0" indent="0">
              <a:buNone/>
            </a:pPr>
            <a:endParaRPr lang="nl-NL" sz="3000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3000" dirty="0">
                <a:solidFill>
                  <a:prstClr val="white"/>
                </a:solidFill>
              </a:rPr>
              <a:t>De drie manieren van invloed van pressiegroepen</a:t>
            </a:r>
          </a:p>
          <a:p>
            <a:pPr marL="0" indent="0">
              <a:buNone/>
            </a:pPr>
            <a:endParaRPr lang="nl-NL" sz="40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Wat gaan we doen vandaag?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Invloed op de politiek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Uitleg invloed van de burgers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Uitleg politieke partijen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Uitleg invloed van pressiegroepen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Opdracht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9 Afsluiten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551</TotalTime>
  <Words>467</Words>
  <Application>Microsoft Office PowerPoint</Application>
  <PresentationFormat>Diavoorstelling (4:3)</PresentationFormat>
  <Paragraphs>156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Kantoorthema</vt:lpstr>
      <vt:lpstr>Hoofdstuk 11  Invloed op de politiek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39</cp:revision>
  <dcterms:created xsi:type="dcterms:W3CDTF">2013-12-15T13:01:25Z</dcterms:created>
  <dcterms:modified xsi:type="dcterms:W3CDTF">2014-03-10T20:03:53Z</dcterms:modified>
</cp:coreProperties>
</file>