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3" r:id="rId4"/>
    <p:sldId id="262" r:id="rId5"/>
    <p:sldId id="261" r:id="rId6"/>
    <p:sldId id="264" r:id="rId7"/>
    <p:sldId id="265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71D1-A25E-4B8D-A014-9E80939694B1}" type="datetimeFigureOut">
              <a:rPr lang="nl-NL" smtClean="0"/>
              <a:t>13-1-2014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B1E7-D63D-4C1A-AE43-128DE64E91A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76737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71D1-A25E-4B8D-A014-9E80939694B1}" type="datetimeFigureOut">
              <a:rPr lang="nl-NL" smtClean="0"/>
              <a:t>13-1-2014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B1E7-D63D-4C1A-AE43-128DE64E91A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22010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71D1-A25E-4B8D-A014-9E80939694B1}" type="datetimeFigureOut">
              <a:rPr lang="nl-NL" smtClean="0"/>
              <a:t>13-1-2014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B1E7-D63D-4C1A-AE43-128DE64E91A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95226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71D1-A25E-4B8D-A014-9E80939694B1}" type="datetimeFigureOut">
              <a:rPr lang="nl-NL" smtClean="0"/>
              <a:t>13-1-2014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B1E7-D63D-4C1A-AE43-128DE64E91A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47303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71D1-A25E-4B8D-A014-9E80939694B1}" type="datetimeFigureOut">
              <a:rPr lang="nl-NL" smtClean="0"/>
              <a:t>13-1-2014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B1E7-D63D-4C1A-AE43-128DE64E91A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85089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71D1-A25E-4B8D-A014-9E80939694B1}" type="datetimeFigureOut">
              <a:rPr lang="nl-NL" smtClean="0"/>
              <a:t>13-1-2014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B1E7-D63D-4C1A-AE43-128DE64E91A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63919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71D1-A25E-4B8D-A014-9E80939694B1}" type="datetimeFigureOut">
              <a:rPr lang="nl-NL" smtClean="0"/>
              <a:t>13-1-2014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B1E7-D63D-4C1A-AE43-128DE64E91A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28258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71D1-A25E-4B8D-A014-9E80939694B1}" type="datetimeFigureOut">
              <a:rPr lang="nl-NL" smtClean="0"/>
              <a:t>13-1-2014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B1E7-D63D-4C1A-AE43-128DE64E91A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55748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71D1-A25E-4B8D-A014-9E80939694B1}" type="datetimeFigureOut">
              <a:rPr lang="nl-NL" smtClean="0"/>
              <a:t>13-1-2014</a:t>
            </a:fld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B1E7-D63D-4C1A-AE43-128DE64E91A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50407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71D1-A25E-4B8D-A014-9E80939694B1}" type="datetimeFigureOut">
              <a:rPr lang="nl-NL" smtClean="0"/>
              <a:t>13-1-2014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B1E7-D63D-4C1A-AE43-128DE64E91A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11795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71D1-A25E-4B8D-A014-9E80939694B1}" type="datetimeFigureOut">
              <a:rPr lang="nl-NL" smtClean="0"/>
              <a:t>13-1-2014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B1E7-D63D-4C1A-AE43-128DE64E91A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75001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971D1-A25E-4B8D-A014-9E80939694B1}" type="datetimeFigureOut">
              <a:rPr lang="nl-NL" smtClean="0"/>
              <a:t>13-1-2014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4B1E7-D63D-4C1A-AE43-128DE64E91A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14141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IM2YFXDc90s" TargetMode="Externa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Wat is Politiek?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Leerdoel: </a:t>
            </a: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Aan het einde van de les kunnen de leerlingen vertellen wat politiek inhoudt en toepassen in hun werkboek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half" idx="2"/>
          </p:nvPr>
        </p:nvSpPr>
        <p:spPr>
          <a:xfrm>
            <a:off x="467544" y="1412776"/>
            <a:ext cx="2674639" cy="3650083"/>
          </a:xfrm>
        </p:spPr>
        <p:txBody>
          <a:bodyPr>
            <a:norm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1 Leerdoel</a:t>
            </a:r>
          </a:p>
          <a:p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2 Wat is politiek?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3</a:t>
            </a:r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 Politieke niveaus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4</a:t>
            </a:r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 Algemeen belang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5</a:t>
            </a:r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 Invloed</a:t>
            </a:r>
          </a:p>
          <a:p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6 Film</a:t>
            </a:r>
          </a:p>
          <a:p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7 Leerdoel</a:t>
            </a:r>
            <a:endParaRPr lang="nl-NL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39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dirty="0" smtClean="0">
                <a:solidFill>
                  <a:schemeClr val="bg1"/>
                </a:solidFill>
              </a:rPr>
              <a:t>Wat is politiek?</a:t>
            </a:r>
          </a:p>
          <a:p>
            <a:pPr marL="0" indent="0">
              <a:buNone/>
            </a:pPr>
            <a:endParaRPr lang="nl-NL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sz="2800" dirty="0" smtClean="0">
                <a:solidFill>
                  <a:schemeClr val="bg1"/>
                </a:solidFill>
              </a:rPr>
              <a:t>Een staat</a:t>
            </a:r>
          </a:p>
          <a:p>
            <a:pPr marL="0" indent="0">
              <a:buNone/>
            </a:pPr>
            <a:endParaRPr lang="nl-NL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sz="2800" dirty="0" smtClean="0">
                <a:solidFill>
                  <a:schemeClr val="bg1"/>
                </a:solidFill>
              </a:rPr>
              <a:t>Nederland</a:t>
            </a:r>
          </a:p>
          <a:p>
            <a:pPr marL="0" indent="0">
              <a:buNone/>
            </a:pPr>
            <a:endParaRPr lang="nl-NL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sz="2800" dirty="0" smtClean="0">
                <a:solidFill>
                  <a:schemeClr val="bg1"/>
                </a:solidFill>
              </a:rPr>
              <a:t>Gezag</a:t>
            </a:r>
          </a:p>
          <a:p>
            <a:pPr marL="0" indent="0">
              <a:buNone/>
            </a:pPr>
            <a:endParaRPr lang="nl-NL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sz="2800" dirty="0" smtClean="0">
                <a:solidFill>
                  <a:schemeClr val="bg1"/>
                </a:solidFill>
              </a:rPr>
              <a:t>Politici</a:t>
            </a:r>
          </a:p>
          <a:p>
            <a:pPr marL="0" indent="0">
              <a:buNone/>
            </a:pPr>
            <a:endParaRPr lang="nl-NL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sz="2800" dirty="0" smtClean="0">
                <a:solidFill>
                  <a:schemeClr val="bg1"/>
                </a:solidFill>
              </a:rPr>
              <a:t>Overheid</a:t>
            </a:r>
            <a:endParaRPr lang="nl-NL" sz="2800" dirty="0">
              <a:solidFill>
                <a:schemeClr val="bg1"/>
              </a:solidFill>
            </a:endParaRP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1 Leerdoel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2 Wat is Politiek?</a:t>
            </a:r>
          </a:p>
          <a:p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3 Politieke niveaus</a:t>
            </a:r>
          </a:p>
          <a:p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4 Algemeen belang</a:t>
            </a:r>
          </a:p>
          <a:p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5 Invloed</a:t>
            </a:r>
          </a:p>
          <a:p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6 Film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7</a:t>
            </a:r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 Leerdoel</a:t>
            </a:r>
            <a:endParaRPr lang="nl-NL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26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3600" b="1" dirty="0" smtClean="0">
                <a:solidFill>
                  <a:prstClr val="white"/>
                </a:solidFill>
              </a:rPr>
              <a:t>Politieke Niveaus</a:t>
            </a:r>
          </a:p>
          <a:p>
            <a:pPr marL="0" indent="0">
              <a:buNone/>
            </a:pPr>
            <a:endParaRPr lang="nl-NL" sz="2800" dirty="0" smtClean="0"/>
          </a:p>
          <a:p>
            <a:pPr marL="0" indent="0">
              <a:buNone/>
            </a:pPr>
            <a:r>
              <a:rPr lang="nl-NL" sz="2800" dirty="0" smtClean="0">
                <a:solidFill>
                  <a:schemeClr val="bg1"/>
                </a:solidFill>
              </a:rPr>
              <a:t>Vier Niveaus</a:t>
            </a:r>
          </a:p>
          <a:p>
            <a:pPr marL="0" indent="0">
              <a:buNone/>
            </a:pPr>
            <a:endParaRPr lang="nl-NL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sz="2800" dirty="0" smtClean="0">
                <a:solidFill>
                  <a:schemeClr val="bg1"/>
                </a:solidFill>
              </a:rPr>
              <a:t>De Rijksoverheid</a:t>
            </a:r>
          </a:p>
          <a:p>
            <a:pPr marL="0" indent="0">
              <a:buNone/>
            </a:pPr>
            <a:endParaRPr lang="nl-NL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sz="2800" dirty="0" smtClean="0">
                <a:solidFill>
                  <a:schemeClr val="bg1"/>
                </a:solidFill>
              </a:rPr>
              <a:t>Provincie</a:t>
            </a:r>
          </a:p>
          <a:p>
            <a:pPr marL="0" indent="0">
              <a:buNone/>
            </a:pPr>
            <a:endParaRPr lang="nl-NL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sz="2800" dirty="0" smtClean="0">
                <a:solidFill>
                  <a:schemeClr val="bg1"/>
                </a:solidFill>
              </a:rPr>
              <a:t>Gemeente</a:t>
            </a:r>
          </a:p>
          <a:p>
            <a:pPr marL="0" indent="0">
              <a:buNone/>
            </a:pPr>
            <a:endParaRPr lang="nl-NL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sz="2800" dirty="0" smtClean="0">
                <a:solidFill>
                  <a:schemeClr val="bg1"/>
                </a:solidFill>
              </a:rPr>
              <a:t>Europa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1 Leerdoel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2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Wat is Politiek?</a:t>
            </a:r>
          </a:p>
          <a:p>
            <a:pPr lvl="0"/>
            <a:r>
              <a:rPr lang="nl-NL" dirty="0" smtClean="0">
                <a:solidFill>
                  <a:prstClr val="white"/>
                </a:solidFill>
              </a:rPr>
              <a:t>3 Politieke Niveaus</a:t>
            </a:r>
            <a:endParaRPr lang="nl-NL" dirty="0">
              <a:solidFill>
                <a:prstClr val="white"/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4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Algemeen belang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5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Invloed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6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 Film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7 Leerdoel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8989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b="1" dirty="0" smtClean="0">
                <a:solidFill>
                  <a:prstClr val="white"/>
                </a:solidFill>
              </a:rPr>
              <a:t>Algemeen belang</a:t>
            </a:r>
          </a:p>
          <a:p>
            <a:pPr marL="0" indent="0">
              <a:buNone/>
            </a:pPr>
            <a:endParaRPr lang="nl-NL" b="1" dirty="0">
              <a:solidFill>
                <a:prstClr val="white"/>
              </a:solidFill>
            </a:endParaRPr>
          </a:p>
          <a:p>
            <a:pPr marL="0" indent="0">
              <a:buNone/>
            </a:pPr>
            <a:r>
              <a:rPr lang="nl-NL" sz="2800" dirty="0" smtClean="0">
                <a:solidFill>
                  <a:prstClr val="white"/>
                </a:solidFill>
              </a:rPr>
              <a:t>Politieke agenda</a:t>
            </a:r>
          </a:p>
          <a:p>
            <a:pPr marL="0" indent="0">
              <a:buNone/>
            </a:pPr>
            <a:endParaRPr lang="nl-NL" sz="2800" dirty="0">
              <a:solidFill>
                <a:prstClr val="white"/>
              </a:solidFill>
            </a:endParaRP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1 Leerdoel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2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Wat is politiek?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3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Politieke niveaus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prstClr val="white"/>
                </a:solidFill>
              </a:rPr>
              <a:t>4 </a:t>
            </a:r>
            <a:r>
              <a:rPr lang="nl-NL" dirty="0" smtClean="0">
                <a:solidFill>
                  <a:prstClr val="white"/>
                </a:solidFill>
              </a:rPr>
              <a:t>Algemeen belang</a:t>
            </a:r>
            <a:endParaRPr lang="nl-NL" dirty="0">
              <a:solidFill>
                <a:prstClr val="white"/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5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Invloed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6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 Film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7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Leerdoel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1304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3600" b="1" dirty="0" smtClean="0">
                <a:solidFill>
                  <a:prstClr val="white"/>
                </a:solidFill>
              </a:rPr>
              <a:t>Invloed</a:t>
            </a:r>
            <a:endParaRPr lang="nl-NL" sz="3600" b="1" dirty="0">
              <a:solidFill>
                <a:prstClr val="white"/>
              </a:solidFill>
            </a:endParaRPr>
          </a:p>
          <a:p>
            <a:pPr marL="0" indent="0">
              <a:buNone/>
            </a:pPr>
            <a:endParaRPr lang="nl-NL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sz="3600" dirty="0" smtClean="0">
                <a:solidFill>
                  <a:schemeClr val="bg1"/>
                </a:solidFill>
              </a:rPr>
              <a:t>Volksvertegenwoordiging</a:t>
            </a:r>
          </a:p>
          <a:p>
            <a:pPr marL="0" indent="0">
              <a:buNone/>
            </a:pPr>
            <a:endParaRPr lang="nl-NL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sz="3600" dirty="0" smtClean="0">
                <a:solidFill>
                  <a:schemeClr val="bg1"/>
                </a:solidFill>
              </a:rPr>
              <a:t>Eerste kamer</a:t>
            </a:r>
          </a:p>
          <a:p>
            <a:pPr marL="0" indent="0">
              <a:buNone/>
            </a:pPr>
            <a:endParaRPr lang="nl-NL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sz="3600" dirty="0" smtClean="0">
                <a:solidFill>
                  <a:schemeClr val="bg1"/>
                </a:solidFill>
              </a:rPr>
              <a:t>Tweede kamer </a:t>
            </a:r>
            <a:endParaRPr lang="nl-NL" sz="3600" dirty="0">
              <a:solidFill>
                <a:schemeClr val="bg1"/>
              </a:solidFill>
            </a:endParaRP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1 Leerdoel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2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Wat is politiek?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3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Politieke niveaus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4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Algemeen belang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prstClr val="white"/>
                </a:solidFill>
              </a:rPr>
              <a:t>5 </a:t>
            </a:r>
            <a:r>
              <a:rPr lang="nl-NL" dirty="0" smtClean="0">
                <a:solidFill>
                  <a:prstClr val="white"/>
                </a:solidFill>
              </a:rPr>
              <a:t>Invloed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6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 Film</a:t>
            </a:r>
          </a:p>
          <a:p>
            <a:pPr lvl="0"/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7 Leerdoel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6061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dirty="0" smtClean="0">
                <a:solidFill>
                  <a:schemeClr val="bg1"/>
                </a:solidFill>
              </a:rPr>
              <a:t>Film</a:t>
            </a:r>
          </a:p>
          <a:p>
            <a:pPr marL="0" indent="0">
              <a:buNone/>
            </a:pPr>
            <a:endParaRPr lang="nl-NL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dirty="0">
                <a:latin typeface="arial"/>
                <a:hlinkClick r:id="rId2"/>
              </a:rPr>
              <a:t>http://</a:t>
            </a:r>
            <a:r>
              <a:rPr lang="nl-NL" dirty="0" smtClean="0">
                <a:latin typeface="arial"/>
                <a:hlinkClick r:id="rId2"/>
              </a:rPr>
              <a:t>www.youtube.com/watch?v=IM2YFXDc90s</a:t>
            </a:r>
            <a:endParaRPr lang="nl-NL" dirty="0" smtClean="0">
              <a:latin typeface="arial"/>
            </a:endParaRPr>
          </a:p>
          <a:p>
            <a:pPr marL="0" indent="0">
              <a:buNone/>
            </a:pPr>
            <a:endParaRPr lang="nl-NL">
              <a:solidFill>
                <a:schemeClr val="bg1"/>
              </a:solidFill>
              <a:latin typeface="arial"/>
            </a:endParaRPr>
          </a:p>
          <a:p>
            <a:pPr marL="0" indent="0">
              <a:buNone/>
            </a:pPr>
            <a:endParaRPr lang="nl-NL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1 Leerdoel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2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Wat is politiek?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3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Politieke niveaus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4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Algemeen belang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5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Invloed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 smtClean="0">
                <a:solidFill>
                  <a:prstClr val="white"/>
                </a:solidFill>
              </a:rPr>
              <a:t>6 Film</a:t>
            </a:r>
            <a:endParaRPr lang="nl-NL" dirty="0">
              <a:solidFill>
                <a:prstClr val="white"/>
              </a:solidFill>
            </a:endParaRPr>
          </a:p>
          <a:p>
            <a:pPr lvl="0"/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7 </a:t>
            </a:r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Leerdoel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4937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b="1" dirty="0" smtClean="0">
                <a:solidFill>
                  <a:prstClr val="white"/>
                </a:solidFill>
              </a:rPr>
              <a:t>Leerdoel</a:t>
            </a:r>
          </a:p>
          <a:p>
            <a:pPr marL="0" indent="0" algn="ctr">
              <a:buNone/>
            </a:pPr>
            <a:endParaRPr lang="nl-NL" sz="4000" b="1" dirty="0">
              <a:solidFill>
                <a:prstClr val="white"/>
              </a:solidFill>
            </a:endParaRPr>
          </a:p>
          <a:p>
            <a:pPr marL="0" indent="0">
              <a:buNone/>
            </a:pPr>
            <a:r>
              <a:rPr lang="nl-NL" sz="2800" dirty="0">
                <a:solidFill>
                  <a:schemeClr val="bg1"/>
                </a:solidFill>
              </a:rPr>
              <a:t>Leerdoel: </a:t>
            </a:r>
          </a:p>
          <a:p>
            <a:pPr marL="0" indent="0">
              <a:buNone/>
            </a:pPr>
            <a:r>
              <a:rPr lang="nl-NL" sz="2800" dirty="0">
                <a:solidFill>
                  <a:schemeClr val="bg1"/>
                </a:solidFill>
              </a:rPr>
              <a:t>Aan het einde van de les kunnen de leerlingen vertellen wat politiek inhoudt en toepassen in hun werkboek</a:t>
            </a:r>
          </a:p>
          <a:p>
            <a:pPr marL="0" indent="0">
              <a:buNone/>
            </a:pPr>
            <a:endParaRPr lang="nl-NL" sz="2800" b="1" dirty="0">
              <a:solidFill>
                <a:prstClr val="white"/>
              </a:solidFill>
            </a:endParaRPr>
          </a:p>
          <a:p>
            <a:pPr marL="0" indent="0">
              <a:buNone/>
            </a:pPr>
            <a:endParaRPr lang="nl-NL" sz="2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sz="2800" dirty="0">
                <a:solidFill>
                  <a:schemeClr val="bg1"/>
                </a:solidFill>
              </a:rPr>
              <a:t>De leerlingen gaan:</a:t>
            </a:r>
          </a:p>
          <a:p>
            <a:pPr marL="0" indent="0">
              <a:buNone/>
            </a:pPr>
            <a:r>
              <a:rPr lang="nl-NL" sz="2800" dirty="0">
                <a:solidFill>
                  <a:schemeClr val="bg1"/>
                </a:solidFill>
              </a:rPr>
              <a:t>-  </a:t>
            </a:r>
            <a:r>
              <a:rPr lang="nl-NL" sz="2800" dirty="0" smtClean="0">
                <a:solidFill>
                  <a:schemeClr val="bg1"/>
                </a:solidFill>
              </a:rPr>
              <a:t>werken </a:t>
            </a:r>
            <a:r>
              <a:rPr lang="nl-NL" sz="2800" dirty="0">
                <a:solidFill>
                  <a:schemeClr val="bg1"/>
                </a:solidFill>
              </a:rPr>
              <a:t>uit je boek </a:t>
            </a:r>
          </a:p>
          <a:p>
            <a:pPr marL="0" indent="0">
              <a:buNone/>
            </a:pPr>
            <a:endParaRPr lang="nl-NL" sz="2800" b="1" dirty="0" smtClean="0">
              <a:solidFill>
                <a:prstClr val="white"/>
              </a:solidFill>
            </a:endParaRPr>
          </a:p>
          <a:p>
            <a:pPr marL="0" indent="0">
              <a:buNone/>
            </a:pPr>
            <a:endParaRPr lang="nl-NL" sz="2800" dirty="0">
              <a:solidFill>
                <a:schemeClr val="bg1"/>
              </a:solidFill>
            </a:endParaRP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1 Leerdoel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2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Wat is politiek?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3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Politieke niveaus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4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Algemeen belang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5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Invloed</a:t>
            </a:r>
          </a:p>
          <a:p>
            <a:pPr lvl="0"/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6 Film</a:t>
            </a:r>
          </a:p>
          <a:p>
            <a:pPr lvl="0"/>
            <a:r>
              <a:rPr lang="nl-NL" dirty="0" smtClean="0">
                <a:solidFill>
                  <a:prstClr val="white"/>
                </a:solidFill>
              </a:rPr>
              <a:t>7 Leerdoel</a:t>
            </a:r>
            <a:endParaRPr lang="nl-NL" dirty="0">
              <a:solidFill>
                <a:prstClr val="white"/>
              </a:solidFill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9294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241</TotalTime>
  <Words>220</Words>
  <Application>Microsoft Office PowerPoint</Application>
  <PresentationFormat>Diavoorstelling (4:3)</PresentationFormat>
  <Paragraphs>96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Kantoorthema</vt:lpstr>
      <vt:lpstr>Wat is Politiek?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Waarom Straffen we?</dc:title>
  <dc:creator>Robin</dc:creator>
  <cp:lastModifiedBy>Robin</cp:lastModifiedBy>
  <cp:revision>19</cp:revision>
  <dcterms:created xsi:type="dcterms:W3CDTF">2013-12-15T13:01:25Z</dcterms:created>
  <dcterms:modified xsi:type="dcterms:W3CDTF">2014-01-13T18:35:26Z</dcterms:modified>
</cp:coreProperties>
</file>