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3" r:id="rId4"/>
    <p:sldId id="262" r:id="rId5"/>
    <p:sldId id="261" r:id="rId6"/>
    <p:sldId id="264" r:id="rId7"/>
    <p:sldId id="265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76" autoAdjust="0"/>
  </p:normalViewPr>
  <p:slideViewPr>
    <p:cSldViewPr>
      <p:cViewPr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76737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220106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52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473039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8508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63919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28258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557480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50407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1795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5001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5971D1-A25E-4B8D-A014-9E80939694B1}" type="datetimeFigureOut">
              <a:rPr lang="nl-NL" smtClean="0"/>
              <a:t>13-1-2014</a:t>
            </a:fld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4B1E7-D63D-4C1A-AE43-128DE64E91A4}" type="slidenum">
              <a:rPr lang="nl-NL" smtClean="0"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4141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IM2YFXDc90s" TargetMode="Externa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1"/>
                </a:solidFill>
              </a:rPr>
              <a:t>Wat is Politiek?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dirty="0" smtClean="0">
                <a:solidFill>
                  <a:schemeClr val="bg1"/>
                </a:solidFill>
              </a:rPr>
              <a:t>Aan het einde van de les kunnen de leerlingen vertellen wat politiek inhoudt en toepassen in hun werkboek</a:t>
            </a: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half" idx="2"/>
          </p:nvPr>
        </p:nvSpPr>
        <p:spPr>
          <a:xfrm>
            <a:off x="467544" y="1412776"/>
            <a:ext cx="2674639" cy="3650083"/>
          </a:xfrm>
        </p:spPr>
        <p:txBody>
          <a:bodyPr>
            <a:normAutofit/>
          </a:bodyPr>
          <a:lstStyle/>
          <a:p>
            <a:r>
              <a:rPr lang="nl-NL" dirty="0" smtClean="0">
                <a:solidFill>
                  <a:schemeClr val="bg1"/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2 Wat is politiek?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3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Politieke niveaus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4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Algemeen belang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5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Invloed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Film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7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394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Wat is politiek?</a:t>
            </a: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Een staat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Nederland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Gezag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Politici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Overheid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1 Leerdoel</a:t>
            </a:r>
          </a:p>
          <a:p>
            <a:r>
              <a:rPr lang="nl-NL" dirty="0" smtClean="0">
                <a:solidFill>
                  <a:schemeClr val="bg1"/>
                </a:solidFill>
              </a:rPr>
              <a:t>2 Wat is Politiek?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3 Politieke niveaus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4 Algemeen belang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5 Invloed</a:t>
            </a:r>
          </a:p>
          <a:p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6 Film</a:t>
            </a:r>
          </a:p>
          <a:p>
            <a:r>
              <a:rPr lang="nl-NL" dirty="0">
                <a:solidFill>
                  <a:schemeClr val="bg2">
                    <a:lumMod val="25000"/>
                  </a:schemeClr>
                </a:solidFill>
              </a:rPr>
              <a:t>7</a:t>
            </a:r>
            <a:r>
              <a:rPr lang="nl-NL" dirty="0" smtClean="0">
                <a:solidFill>
                  <a:schemeClr val="bg2">
                    <a:lumMod val="25000"/>
                  </a:schemeClr>
                </a:solidFill>
              </a:rPr>
              <a:t> Leerdoel</a:t>
            </a:r>
            <a:endParaRPr lang="nl-NL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9268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Politieke Niveaus</a:t>
            </a:r>
          </a:p>
          <a:p>
            <a:pPr marL="0" indent="0">
              <a:buNone/>
            </a:pPr>
            <a:endParaRPr lang="nl-NL" sz="2800" dirty="0" smtClean="0"/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Vier Niveaus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De Rijksoverheid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Provincie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Gemeente</a:t>
            </a: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schemeClr val="bg1"/>
                </a:solidFill>
              </a:rPr>
              <a:t>Europa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Wat is Politiek?</a:t>
            </a:r>
          </a:p>
          <a:p>
            <a:pPr lvl="0"/>
            <a:r>
              <a:rPr lang="nl-NL" dirty="0" smtClean="0">
                <a:solidFill>
                  <a:prstClr val="white"/>
                </a:solidFill>
              </a:rPr>
              <a:t>3 Politieke Niveaus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Algemeen belang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Invloed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7 Leerdoel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89898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b="1" dirty="0" smtClean="0">
                <a:solidFill>
                  <a:prstClr val="white"/>
                </a:solidFill>
              </a:rPr>
              <a:t>Algemeen belang</a:t>
            </a:r>
          </a:p>
          <a:p>
            <a:pPr marL="0" indent="0">
              <a:buNone/>
            </a:pPr>
            <a:endParaRPr lang="nl-NL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 smtClean="0">
                <a:solidFill>
                  <a:prstClr val="white"/>
                </a:solidFill>
              </a:rPr>
              <a:t>Politieke agenda</a:t>
            </a:r>
          </a:p>
          <a:p>
            <a:pPr marL="0" indent="0">
              <a:buNone/>
            </a:pPr>
            <a:endParaRPr lang="nl-NL" sz="2800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Wat is politiek?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Politieke niveaus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4 </a:t>
            </a:r>
            <a:r>
              <a:rPr lang="nl-NL" dirty="0" smtClean="0">
                <a:solidFill>
                  <a:prstClr val="white"/>
                </a:solidFill>
              </a:rPr>
              <a:t>Algemeen belang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Invloed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Film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7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</a:t>
            </a:r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3049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3600" b="1" dirty="0" smtClean="0">
                <a:solidFill>
                  <a:prstClr val="white"/>
                </a:solidFill>
              </a:rPr>
              <a:t>Invloed</a:t>
            </a:r>
            <a:endParaRPr lang="nl-NL" sz="36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Volksvertegenwoordiging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Eerste kamer</a:t>
            </a:r>
          </a:p>
          <a:p>
            <a:pPr marL="0" indent="0">
              <a:buNone/>
            </a:pPr>
            <a:endParaRPr lang="nl-NL" sz="3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3600" dirty="0" smtClean="0">
                <a:solidFill>
                  <a:schemeClr val="bg1"/>
                </a:solidFill>
              </a:rPr>
              <a:t>Tweede kamer </a:t>
            </a:r>
            <a:endParaRPr lang="nl-NL" sz="36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Wat is politiek?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Politieke niveaus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Algemeen belang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prstClr val="white"/>
                </a:solidFill>
              </a:rPr>
              <a:t>5 </a:t>
            </a:r>
            <a:r>
              <a:rPr lang="nl-NL" dirty="0" smtClean="0">
                <a:solidFill>
                  <a:prstClr val="white"/>
                </a:solidFill>
              </a:rPr>
              <a:t>Invloed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6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 Film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7 Leerdoel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6061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dirty="0" smtClean="0">
                <a:solidFill>
                  <a:schemeClr val="bg1"/>
                </a:solidFill>
              </a:rPr>
              <a:t>Film</a:t>
            </a: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dirty="0">
                <a:latin typeface="arial"/>
                <a:hlinkClick r:id="rId2"/>
              </a:rPr>
              <a:t>http://</a:t>
            </a:r>
            <a:r>
              <a:rPr lang="nl-NL" dirty="0" smtClean="0">
                <a:latin typeface="arial"/>
                <a:hlinkClick r:id="rId2"/>
              </a:rPr>
              <a:t>www.youtube.com/watch?v=IM2YFXDc90s</a:t>
            </a:r>
            <a:endParaRPr lang="nl-NL" dirty="0" smtClean="0">
              <a:latin typeface="arial"/>
            </a:endParaRPr>
          </a:p>
          <a:p>
            <a:pPr marL="0" indent="0">
              <a:buNone/>
            </a:pPr>
            <a:endParaRPr lang="nl-NL">
              <a:solidFill>
                <a:schemeClr val="bg1"/>
              </a:solidFill>
              <a:latin typeface="arial"/>
            </a:endParaRPr>
          </a:p>
          <a:p>
            <a:pPr marL="0" indent="0">
              <a:buNone/>
            </a:pPr>
            <a:endParaRPr lang="nl-NL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Wat is politiek?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Politieke niveaus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Algemeen belang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Invloed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 smtClean="0">
                <a:solidFill>
                  <a:prstClr val="white"/>
                </a:solidFill>
              </a:rPr>
              <a:t>6 Film</a:t>
            </a:r>
            <a:endParaRPr lang="nl-NL" dirty="0">
              <a:solidFill>
                <a:prstClr val="white"/>
              </a:solidFill>
            </a:endParaRP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7 </a:t>
            </a:r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Leerdoel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493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nl-NL" sz="4000" b="1" dirty="0" smtClean="0">
                <a:solidFill>
                  <a:prstClr val="white"/>
                </a:solidFill>
              </a:rPr>
              <a:t>Leerdoel</a:t>
            </a:r>
          </a:p>
          <a:p>
            <a:pPr marL="0" indent="0" algn="ctr">
              <a:buNone/>
            </a:pPr>
            <a:endParaRPr lang="nl-NL" sz="40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Leerdoel: 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Aan het einde van de les kunnen de leerlingen vertellen wat politiek inhoudt en toepassen in hun werkboek</a:t>
            </a:r>
          </a:p>
          <a:p>
            <a:pPr marL="0" indent="0">
              <a:buNone/>
            </a:pPr>
            <a:endParaRPr lang="nl-NL" sz="2800" b="1" dirty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De leerlingen gaan:</a:t>
            </a:r>
          </a:p>
          <a:p>
            <a:pPr marL="0" indent="0">
              <a:buNone/>
            </a:pPr>
            <a:r>
              <a:rPr lang="nl-NL" sz="2800" dirty="0">
                <a:solidFill>
                  <a:schemeClr val="bg1"/>
                </a:solidFill>
              </a:rPr>
              <a:t>-  </a:t>
            </a:r>
            <a:r>
              <a:rPr lang="nl-NL" sz="2800" dirty="0" smtClean="0">
                <a:solidFill>
                  <a:schemeClr val="bg1"/>
                </a:solidFill>
              </a:rPr>
              <a:t>werken </a:t>
            </a:r>
            <a:r>
              <a:rPr lang="nl-NL" sz="2800" dirty="0">
                <a:solidFill>
                  <a:schemeClr val="bg1"/>
                </a:solidFill>
              </a:rPr>
              <a:t>uit je boek </a:t>
            </a:r>
          </a:p>
          <a:p>
            <a:pPr marL="0" indent="0">
              <a:buNone/>
            </a:pPr>
            <a:endParaRPr lang="nl-NL" sz="2800" b="1" dirty="0" smtClean="0">
              <a:solidFill>
                <a:prstClr val="white"/>
              </a:solidFill>
            </a:endParaRPr>
          </a:p>
          <a:p>
            <a:pPr marL="0" indent="0">
              <a:buNone/>
            </a:pP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1 Leerdoel</a:t>
            </a: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2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Wat is politiek?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3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Politieke niveaus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4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Algemeen belang</a:t>
            </a:r>
            <a:endParaRPr lang="nl-NL" dirty="0">
              <a:solidFill>
                <a:srgbClr val="EEECE1">
                  <a:lumMod val="25000"/>
                </a:srgbClr>
              </a:solidFill>
            </a:endParaRPr>
          </a:p>
          <a:p>
            <a:pPr lvl="0"/>
            <a:r>
              <a:rPr lang="nl-NL" dirty="0">
                <a:solidFill>
                  <a:srgbClr val="EEECE1">
                    <a:lumMod val="25000"/>
                  </a:srgbClr>
                </a:solidFill>
              </a:rPr>
              <a:t>5 </a:t>
            </a:r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Invloed</a:t>
            </a:r>
          </a:p>
          <a:p>
            <a:pPr lvl="0"/>
            <a:r>
              <a:rPr lang="nl-NL" dirty="0" smtClean="0">
                <a:solidFill>
                  <a:srgbClr val="EEECE1">
                    <a:lumMod val="25000"/>
                  </a:srgbClr>
                </a:solidFill>
              </a:rPr>
              <a:t>6 Film</a:t>
            </a:r>
          </a:p>
          <a:p>
            <a:pPr lvl="0"/>
            <a:r>
              <a:rPr lang="nl-NL" dirty="0" smtClean="0">
                <a:solidFill>
                  <a:prstClr val="white"/>
                </a:solidFill>
              </a:rPr>
              <a:t>7 Leerdoel</a:t>
            </a:r>
            <a:endParaRPr lang="nl-NL" dirty="0">
              <a:solidFill>
                <a:prstClr val="white"/>
              </a:solidFill>
            </a:endParaRP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294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241</TotalTime>
  <Words>220</Words>
  <Application>Microsoft Office PowerPoint</Application>
  <PresentationFormat>Diavoorstelling (4:3)</PresentationFormat>
  <Paragraphs>96</Paragraphs>
  <Slides>7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Wat is Politiek?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Waarom Straffen we?</dc:title>
  <dc:creator>Robin</dc:creator>
  <cp:lastModifiedBy>Robin</cp:lastModifiedBy>
  <cp:revision>19</cp:revision>
  <dcterms:created xsi:type="dcterms:W3CDTF">2013-12-15T13:01:25Z</dcterms:created>
  <dcterms:modified xsi:type="dcterms:W3CDTF">2014-01-13T18:35:26Z</dcterms:modified>
</cp:coreProperties>
</file>