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2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13-1-2014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IM2YFXDc90s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 is Politiek?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Aan het einde van de les kunnen de leerlingen vertellen wat politiek inhoudt en toepassen in hun werkboek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2 Wat is politiek?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Politieke niveaus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Algemeen belang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Invloed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6 Film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7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Wat is politiek?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Een staat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Nederland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Gezag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Politici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Overheid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 Wat is Politiek?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3 Politieke niveaus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4 Algemeen belang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5 Invloed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6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Politieke Niveaus</a:t>
            </a: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Vier Niveaus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De Rijksoverheid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Provincie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Gemeente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Europa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Wat is Politiek?</a:t>
            </a:r>
          </a:p>
          <a:p>
            <a:pPr lvl="0"/>
            <a:r>
              <a:rPr lang="nl-NL" dirty="0" smtClean="0">
                <a:solidFill>
                  <a:prstClr val="white"/>
                </a:solidFill>
              </a:rPr>
              <a:t>3 Politieke Niveaus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Algemeen belang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Invloed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7 Leerdoel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Algemeen belang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Politieke agenda</a:t>
            </a:r>
          </a:p>
          <a:p>
            <a:pPr marL="0" indent="0">
              <a:buNone/>
            </a:pPr>
            <a:endParaRPr lang="nl-NL" sz="2800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Wat is politiek?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Politieke niveaus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4 </a:t>
            </a:r>
            <a:r>
              <a:rPr lang="nl-NL" dirty="0" smtClean="0">
                <a:solidFill>
                  <a:prstClr val="white"/>
                </a:solidFill>
              </a:rPr>
              <a:t>Algemeen belang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Invloed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0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Invloed</a:t>
            </a:r>
            <a:endParaRPr lang="nl-NL" sz="36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Volksvertegenwoordiging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Eerste kamer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Tweede kamer </a:t>
            </a:r>
            <a:endParaRPr lang="nl-NL" sz="36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Wat is politiek?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Politieke niveaus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Algemeen belang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5 </a:t>
            </a:r>
            <a:r>
              <a:rPr lang="nl-NL" dirty="0" smtClean="0">
                <a:solidFill>
                  <a:prstClr val="white"/>
                </a:solidFill>
              </a:rPr>
              <a:t>Invloed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Film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7 Leerdoel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061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Film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latin typeface="arial"/>
                <a:hlinkClick r:id="rId2"/>
              </a:rPr>
              <a:t>http://</a:t>
            </a:r>
            <a:r>
              <a:rPr lang="nl-NL" dirty="0" smtClean="0">
                <a:latin typeface="arial"/>
                <a:hlinkClick r:id="rId2"/>
              </a:rPr>
              <a:t>www.youtube.com/watch?v=IM2YFXDc90s</a:t>
            </a:r>
            <a:endParaRPr lang="nl-NL" dirty="0" smtClean="0">
              <a:latin typeface="arial"/>
            </a:endParaRPr>
          </a:p>
          <a:p>
            <a:pPr marL="0" indent="0">
              <a:buNone/>
            </a:pPr>
            <a:endParaRPr lang="nl-NL">
              <a:solidFill>
                <a:schemeClr val="bg1"/>
              </a:solidFill>
              <a:latin typeface="arial"/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Wat is politiek?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Politieke niveaus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Algemeen belang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Invloed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 smtClean="0">
                <a:solidFill>
                  <a:prstClr val="white"/>
                </a:solidFill>
              </a:rPr>
              <a:t>6 Film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3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000" b="1" dirty="0" smtClean="0">
                <a:solidFill>
                  <a:prstClr val="white"/>
                </a:solidFill>
              </a:rPr>
              <a:t>Leerdoel</a:t>
            </a:r>
          </a:p>
          <a:p>
            <a:pPr marL="0" indent="0" algn="ctr">
              <a:buNone/>
            </a:pPr>
            <a:endParaRPr lang="nl-NL" sz="40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Aan het einde van de les kunnen de leerlingen vertellen wat politiek inhoudt en toepassen in hun werkboek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De leerlingen gaan: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 </a:t>
            </a:r>
            <a:r>
              <a:rPr lang="nl-NL" sz="2800" dirty="0" smtClean="0">
                <a:solidFill>
                  <a:schemeClr val="bg1"/>
                </a:solidFill>
              </a:rPr>
              <a:t>werken </a:t>
            </a:r>
            <a:r>
              <a:rPr lang="nl-NL" sz="2800" dirty="0">
                <a:solidFill>
                  <a:schemeClr val="bg1"/>
                </a:solidFill>
              </a:rPr>
              <a:t>uit je boek </a:t>
            </a:r>
          </a:p>
          <a:p>
            <a:pPr marL="0" indent="0">
              <a:buNone/>
            </a:pP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Wat is politiek?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Politieke niveaus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Algemeen belang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Invloed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6 Film</a:t>
            </a:r>
          </a:p>
          <a:p>
            <a:pPr lvl="0"/>
            <a:r>
              <a:rPr lang="nl-NL" dirty="0" smtClean="0">
                <a:solidFill>
                  <a:prstClr val="white"/>
                </a:solidFill>
              </a:rPr>
              <a:t>7 Leerdoel</a:t>
            </a:r>
            <a:endParaRPr lang="nl-NL" dirty="0">
              <a:solidFill>
                <a:prstClr val="white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241</TotalTime>
  <Words>220</Words>
  <Application>Microsoft Office PowerPoint</Application>
  <PresentationFormat>Diavoorstelling (4:3)</PresentationFormat>
  <Paragraphs>96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Wat is Politiek?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19</cp:revision>
  <dcterms:created xsi:type="dcterms:W3CDTF">2013-12-15T13:01:25Z</dcterms:created>
  <dcterms:modified xsi:type="dcterms:W3CDTF">2014-01-13T18:35:26Z</dcterms:modified>
</cp:coreProperties>
</file>